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naheim"/>
      <p:regular r:id="rId21"/>
      <p:bold r:id="rId22"/>
    </p:embeddedFont>
    <p:embeddedFont>
      <p:font typeface="Bebas Neue"/>
      <p:regular r:id="rId23"/>
    </p:embeddedFont>
    <p:embeddedFont>
      <p:font typeface="Bai Jamjuree"/>
      <p:regular r:id="rId24"/>
      <p:bold r:id="rId25"/>
      <p:italic r:id="rId26"/>
      <p:boldItalic r:id="rId27"/>
    </p:embeddedFont>
    <p:embeddedFont>
      <p:font typeface="Fira Sans"/>
      <p:regular r:id="rId28"/>
      <p:bold r:id="rId29"/>
      <p:italic r:id="rId30"/>
      <p:boldItalic r:id="rId31"/>
    </p:embeddedFont>
    <p:embeddedFont>
      <p:font typeface="PT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arlota Gordill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7EABAA-4E20-42F1-8BCF-D7BD7CE20325}">
  <a:tblStyle styleId="{357EABAA-4E20-42F1-8BCF-D7BD7CE2032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naheim-bold.fntdata"/><Relationship Id="rId21" Type="http://schemas.openxmlformats.org/officeDocument/2006/relationships/font" Target="fonts/Anaheim-regular.fntdata"/><Relationship Id="rId24" Type="http://schemas.openxmlformats.org/officeDocument/2006/relationships/font" Target="fonts/BaiJamjuree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BaiJamjuree-italic.fntdata"/><Relationship Id="rId25" Type="http://schemas.openxmlformats.org/officeDocument/2006/relationships/font" Target="fonts/BaiJamjuree-bold.fntdata"/><Relationship Id="rId28" Type="http://schemas.openxmlformats.org/officeDocument/2006/relationships/font" Target="fonts/FiraSans-regular.fntdata"/><Relationship Id="rId27" Type="http://schemas.openxmlformats.org/officeDocument/2006/relationships/font" Target="fonts/BaiJamjure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-boldItalic.fntdata"/><Relationship Id="rId30" Type="http://schemas.openxmlformats.org/officeDocument/2006/relationships/font" Target="fonts/FiraSans-italic.fntdata"/><Relationship Id="rId11" Type="http://schemas.openxmlformats.org/officeDocument/2006/relationships/slide" Target="slides/slide5.xml"/><Relationship Id="rId33" Type="http://schemas.openxmlformats.org/officeDocument/2006/relationships/font" Target="fonts/PTSans-bold.fntdata"/><Relationship Id="rId10" Type="http://schemas.openxmlformats.org/officeDocument/2006/relationships/slide" Target="slides/slide4.xml"/><Relationship Id="rId32" Type="http://schemas.openxmlformats.org/officeDocument/2006/relationships/font" Target="fonts/PTSans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T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22T20:08:08.400">
    <p:pos x="6000" y="0"/>
    <p:text>He pensado decir de palabra las conclusiones y asi no nos cogemos los dedos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7038ec6b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7038ec6b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72d0906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72d0906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5f7a554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5f7a554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34597284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34597284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85f25bc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85f25bc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694d5c3ed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694d5c3ed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72d0906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72d0906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345972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345972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94d5c3e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94d5c3e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72d0906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72d0906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172d0906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172d0906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72d0906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72d0906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975200" y="1220088"/>
            <a:ext cx="5193600" cy="2143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70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975200" y="3447613"/>
            <a:ext cx="5193600" cy="47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586775"/>
            <a:ext cx="6576000" cy="11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32124" y="3133402"/>
            <a:ext cx="23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3393300" y="3133402"/>
            <a:ext cx="23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6054475" y="3133402"/>
            <a:ext cx="23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4" type="title"/>
          </p:nvPr>
        </p:nvSpPr>
        <p:spPr>
          <a:xfrm>
            <a:off x="732124" y="1750125"/>
            <a:ext cx="952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5" type="title"/>
          </p:nvPr>
        </p:nvSpPr>
        <p:spPr>
          <a:xfrm>
            <a:off x="3393301" y="1750125"/>
            <a:ext cx="952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6" type="title"/>
          </p:nvPr>
        </p:nvSpPr>
        <p:spPr>
          <a:xfrm>
            <a:off x="6054475" y="1750125"/>
            <a:ext cx="9528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732124" y="2243050"/>
            <a:ext cx="2357400" cy="9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3393300" y="2243050"/>
            <a:ext cx="2357400" cy="9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6054476" y="2243050"/>
            <a:ext cx="2357400" cy="9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24709" l="0" r="25953" t="1243"/>
          <a:stretch/>
        </p:blipFill>
        <p:spPr>
          <a:xfrm flipH="1"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4097575" y="2219838"/>
            <a:ext cx="43332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6922375" y="974863"/>
            <a:ext cx="1508400" cy="109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097575" y="3793638"/>
            <a:ext cx="4333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title"/>
          </p:nvPr>
        </p:nvSpPr>
        <p:spPr>
          <a:xfrm>
            <a:off x="2539200" y="3122450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226400" y="125915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6499" l="0" r="5829" t="6499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7114" l="0" r="7114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909875" y="829600"/>
            <a:ext cx="29100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909875" y="3125650"/>
            <a:ext cx="2910000" cy="11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4448775" y="681750"/>
            <a:ext cx="3713700" cy="3780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865625" y="1491925"/>
            <a:ext cx="2766900" cy="11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865625" y="2656525"/>
            <a:ext cx="27669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5329" r="0" t="532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type="title"/>
          </p:nvPr>
        </p:nvSpPr>
        <p:spPr>
          <a:xfrm>
            <a:off x="5606949" y="1501200"/>
            <a:ext cx="26790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5607077" y="2562000"/>
            <a:ext cx="2679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5802" l="4095" r="4085" t="2378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4849600" y="2904625"/>
            <a:ext cx="27135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2" type="subTitle"/>
          </p:nvPr>
        </p:nvSpPr>
        <p:spPr>
          <a:xfrm>
            <a:off x="1580900" y="2904625"/>
            <a:ext cx="27135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3" type="subTitle"/>
          </p:nvPr>
        </p:nvSpPr>
        <p:spPr>
          <a:xfrm>
            <a:off x="1580900" y="2345725"/>
            <a:ext cx="27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4" type="subTitle"/>
          </p:nvPr>
        </p:nvSpPr>
        <p:spPr>
          <a:xfrm>
            <a:off x="4849603" y="2345725"/>
            <a:ext cx="27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24709" l="0" r="25953" t="1243"/>
          <a:stretch/>
        </p:blipFill>
        <p:spPr>
          <a:xfrm>
            <a:off x="0" y="0"/>
            <a:ext cx="91439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2068500"/>
            <a:ext cx="43554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823525"/>
            <a:ext cx="1508400" cy="109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3225" y="3642300"/>
            <a:ext cx="4355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6620" l="10803" r="1860" t="604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4832076" y="1794825"/>
            <a:ext cx="2944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2" type="subTitle"/>
          </p:nvPr>
        </p:nvSpPr>
        <p:spPr>
          <a:xfrm>
            <a:off x="1367125" y="1794825"/>
            <a:ext cx="29448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 rotWithShape="1">
          <a:blip r:embed="rId2">
            <a:alphaModFix/>
          </a:blip>
          <a:srcRect b="6620" l="10803" r="1860" t="604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721125" y="1202800"/>
            <a:ext cx="3759300" cy="3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4663650" y="1836050"/>
            <a:ext cx="37593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2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 rotWithShape="1">
          <a:blip r:embed="rId2">
            <a:alphaModFix/>
          </a:blip>
          <a:srcRect b="5802" l="4095" r="4085" t="2378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3"/>
          <p:cNvSpPr txBox="1"/>
          <p:nvPr>
            <p:ph type="title"/>
          </p:nvPr>
        </p:nvSpPr>
        <p:spPr>
          <a:xfrm>
            <a:off x="720000" y="445025"/>
            <a:ext cx="60411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4117300" y="2337925"/>
            <a:ext cx="4313400" cy="22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2" type="subTitle"/>
          </p:nvPr>
        </p:nvSpPr>
        <p:spPr>
          <a:xfrm>
            <a:off x="720000" y="2337925"/>
            <a:ext cx="3010200" cy="22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3" type="subTitle"/>
          </p:nvPr>
        </p:nvSpPr>
        <p:spPr>
          <a:xfrm>
            <a:off x="720000" y="1670350"/>
            <a:ext cx="3010200" cy="6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4" type="subTitle"/>
          </p:nvPr>
        </p:nvSpPr>
        <p:spPr>
          <a:xfrm>
            <a:off x="4117302" y="1670350"/>
            <a:ext cx="4313400" cy="6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 rotWithShape="1">
          <a:blip r:embed="rId2">
            <a:alphaModFix/>
          </a:blip>
          <a:srcRect b="6282" l="8718" r="2043" t="447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>
            <a:off x="876375" y="3009631"/>
            <a:ext cx="2236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2" type="subTitle"/>
          </p:nvPr>
        </p:nvSpPr>
        <p:spPr>
          <a:xfrm>
            <a:off x="3453748" y="3009631"/>
            <a:ext cx="2236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3" type="subTitle"/>
          </p:nvPr>
        </p:nvSpPr>
        <p:spPr>
          <a:xfrm>
            <a:off x="6031125" y="3009631"/>
            <a:ext cx="22365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4" type="subTitle"/>
          </p:nvPr>
        </p:nvSpPr>
        <p:spPr>
          <a:xfrm>
            <a:off x="876375" y="2425825"/>
            <a:ext cx="2236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5" type="subTitle"/>
          </p:nvPr>
        </p:nvSpPr>
        <p:spPr>
          <a:xfrm>
            <a:off x="3453752" y="2425825"/>
            <a:ext cx="2236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6" type="subTitle"/>
          </p:nvPr>
        </p:nvSpPr>
        <p:spPr>
          <a:xfrm>
            <a:off x="6031125" y="2425825"/>
            <a:ext cx="22365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b="6282" l="8718" r="2043" t="447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720000" y="2344725"/>
            <a:ext cx="2481600" cy="22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2" type="subTitle"/>
          </p:nvPr>
        </p:nvSpPr>
        <p:spPr>
          <a:xfrm>
            <a:off x="3331198" y="2344725"/>
            <a:ext cx="2481600" cy="22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3" type="subTitle"/>
          </p:nvPr>
        </p:nvSpPr>
        <p:spPr>
          <a:xfrm>
            <a:off x="5942400" y="2344725"/>
            <a:ext cx="2481600" cy="22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4" type="subTitle"/>
          </p:nvPr>
        </p:nvSpPr>
        <p:spPr>
          <a:xfrm>
            <a:off x="720000" y="1465100"/>
            <a:ext cx="2481600" cy="9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5" type="subTitle"/>
          </p:nvPr>
        </p:nvSpPr>
        <p:spPr>
          <a:xfrm>
            <a:off x="3331202" y="1465100"/>
            <a:ext cx="2481600" cy="9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6" type="subTitle"/>
          </p:nvPr>
        </p:nvSpPr>
        <p:spPr>
          <a:xfrm>
            <a:off x="5942400" y="1465100"/>
            <a:ext cx="2481600" cy="9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6"/>
          <p:cNvPicPr preferRelativeResize="0"/>
          <p:nvPr/>
        </p:nvPicPr>
        <p:blipFill rotWithShape="1">
          <a:blip r:embed="rId2">
            <a:alphaModFix/>
          </a:blip>
          <a:srcRect b="1533" l="4850" r="5991" t="9308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2314628" y="195067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subTitle"/>
          </p:nvPr>
        </p:nvSpPr>
        <p:spPr>
          <a:xfrm>
            <a:off x="5488407" y="195067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3" type="subTitle"/>
          </p:nvPr>
        </p:nvSpPr>
        <p:spPr>
          <a:xfrm>
            <a:off x="2314628" y="374717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4" type="subTitle"/>
          </p:nvPr>
        </p:nvSpPr>
        <p:spPr>
          <a:xfrm>
            <a:off x="5488407" y="374717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5" type="subTitle"/>
          </p:nvPr>
        </p:nvSpPr>
        <p:spPr>
          <a:xfrm>
            <a:off x="2314628" y="15646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6" type="subTitle"/>
          </p:nvPr>
        </p:nvSpPr>
        <p:spPr>
          <a:xfrm>
            <a:off x="2314628" y="3361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7" type="subTitle"/>
          </p:nvPr>
        </p:nvSpPr>
        <p:spPr>
          <a:xfrm>
            <a:off x="5488403" y="15646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8" type="subTitle"/>
          </p:nvPr>
        </p:nvSpPr>
        <p:spPr>
          <a:xfrm>
            <a:off x="5488403" y="33612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6620" l="10803" r="1860" t="604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6144466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2" type="subTitle"/>
          </p:nvPr>
        </p:nvSpPr>
        <p:spPr>
          <a:xfrm>
            <a:off x="6144476" y="1688875"/>
            <a:ext cx="20961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3" type="subTitle"/>
          </p:nvPr>
        </p:nvSpPr>
        <p:spPr>
          <a:xfrm>
            <a:off x="3523959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4" type="subTitle"/>
          </p:nvPr>
        </p:nvSpPr>
        <p:spPr>
          <a:xfrm>
            <a:off x="3523976" y="1688875"/>
            <a:ext cx="20961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5" type="subTitle"/>
          </p:nvPr>
        </p:nvSpPr>
        <p:spPr>
          <a:xfrm>
            <a:off x="2213706" y="37362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6" type="subTitle"/>
          </p:nvPr>
        </p:nvSpPr>
        <p:spPr>
          <a:xfrm>
            <a:off x="2213725" y="3263375"/>
            <a:ext cx="20961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7" type="subTitle"/>
          </p:nvPr>
        </p:nvSpPr>
        <p:spPr>
          <a:xfrm>
            <a:off x="4834213" y="3736281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8" type="subTitle"/>
          </p:nvPr>
        </p:nvSpPr>
        <p:spPr>
          <a:xfrm>
            <a:off x="4834201" y="3263375"/>
            <a:ext cx="20961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9" type="subTitle"/>
          </p:nvPr>
        </p:nvSpPr>
        <p:spPr>
          <a:xfrm>
            <a:off x="903453" y="2161776"/>
            <a:ext cx="20961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idx="13" type="subTitle"/>
          </p:nvPr>
        </p:nvSpPr>
        <p:spPr>
          <a:xfrm>
            <a:off x="903475" y="1688875"/>
            <a:ext cx="2096100" cy="5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i Jamjure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5802" l="3474" r="0" t="9112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" type="subTitle"/>
          </p:nvPr>
        </p:nvSpPr>
        <p:spPr>
          <a:xfrm>
            <a:off x="967250" y="1920601"/>
            <a:ext cx="212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2" type="subTitle"/>
          </p:nvPr>
        </p:nvSpPr>
        <p:spPr>
          <a:xfrm>
            <a:off x="3512250" y="1920601"/>
            <a:ext cx="211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3" type="subTitle"/>
          </p:nvPr>
        </p:nvSpPr>
        <p:spPr>
          <a:xfrm>
            <a:off x="967250" y="3655625"/>
            <a:ext cx="212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4" type="subTitle"/>
          </p:nvPr>
        </p:nvSpPr>
        <p:spPr>
          <a:xfrm>
            <a:off x="3512250" y="3655625"/>
            <a:ext cx="2119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5" type="subTitle"/>
          </p:nvPr>
        </p:nvSpPr>
        <p:spPr>
          <a:xfrm>
            <a:off x="6048850" y="1920601"/>
            <a:ext cx="212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6" type="subTitle"/>
          </p:nvPr>
        </p:nvSpPr>
        <p:spPr>
          <a:xfrm>
            <a:off x="6048850" y="3655625"/>
            <a:ext cx="212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7" type="subTitle"/>
          </p:nvPr>
        </p:nvSpPr>
        <p:spPr>
          <a:xfrm>
            <a:off x="971429" y="1504200"/>
            <a:ext cx="211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8" type="subTitle"/>
          </p:nvPr>
        </p:nvSpPr>
        <p:spPr>
          <a:xfrm>
            <a:off x="3516412" y="1504200"/>
            <a:ext cx="2111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9" type="subTitle"/>
          </p:nvPr>
        </p:nvSpPr>
        <p:spPr>
          <a:xfrm>
            <a:off x="6053029" y="1504200"/>
            <a:ext cx="211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3" type="subTitle"/>
          </p:nvPr>
        </p:nvSpPr>
        <p:spPr>
          <a:xfrm>
            <a:off x="971429" y="3239200"/>
            <a:ext cx="211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4" type="subTitle"/>
          </p:nvPr>
        </p:nvSpPr>
        <p:spPr>
          <a:xfrm>
            <a:off x="3516412" y="3239200"/>
            <a:ext cx="2111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15" type="subTitle"/>
          </p:nvPr>
        </p:nvSpPr>
        <p:spPr>
          <a:xfrm>
            <a:off x="6053029" y="3239200"/>
            <a:ext cx="2119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hasCustomPrompt="1" type="title"/>
          </p:nvPr>
        </p:nvSpPr>
        <p:spPr>
          <a:xfrm>
            <a:off x="2223600" y="67343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223600" y="1362351"/>
            <a:ext cx="46968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hasCustomPrompt="1" idx="2" type="title"/>
          </p:nvPr>
        </p:nvSpPr>
        <p:spPr>
          <a:xfrm>
            <a:off x="2223600" y="2025687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9"/>
          <p:cNvSpPr txBox="1"/>
          <p:nvPr>
            <p:ph idx="3" type="subTitle"/>
          </p:nvPr>
        </p:nvSpPr>
        <p:spPr>
          <a:xfrm>
            <a:off x="2223600" y="2714603"/>
            <a:ext cx="46968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4" name="Google Shape;174;p29"/>
          <p:cNvSpPr txBox="1"/>
          <p:nvPr>
            <p:ph hasCustomPrompt="1" idx="4" type="title"/>
          </p:nvPr>
        </p:nvSpPr>
        <p:spPr>
          <a:xfrm>
            <a:off x="2223600" y="3377943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5" type="subTitle"/>
          </p:nvPr>
        </p:nvSpPr>
        <p:spPr>
          <a:xfrm>
            <a:off x="2223600" y="4066871"/>
            <a:ext cx="46968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 b="5181" l="0" r="26921" t="2174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938500" y="35529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2" type="subTitle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0"/>
          <p:cNvSpPr txBox="1"/>
          <p:nvPr>
            <p:ph idx="4" type="subTitle"/>
          </p:nvPr>
        </p:nvSpPr>
        <p:spPr>
          <a:xfrm>
            <a:off x="3485400" y="35529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5" type="subTitle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/>
          <p:nvPr>
            <p:ph idx="7" type="subTitle"/>
          </p:nvPr>
        </p:nvSpPr>
        <p:spPr>
          <a:xfrm>
            <a:off x="6032300" y="35529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8" type="subTitle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0837" l="10733" r="2355" t="225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15751"/>
            <a:ext cx="77040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>
            <p:ph type="title"/>
          </p:nvPr>
        </p:nvSpPr>
        <p:spPr>
          <a:xfrm>
            <a:off x="2619000" y="449050"/>
            <a:ext cx="3906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2619000" y="1557525"/>
            <a:ext cx="39060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/>
        </p:nvSpPr>
        <p:spPr>
          <a:xfrm>
            <a:off x="2619000" y="3319825"/>
            <a:ext cx="39060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sz="1200" u="sng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6453" l="6453" r="6453" t="645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55284" y="3542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583300" y="35428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8660" l="10933" r="7166" t="12963"/>
          <a:stretch/>
        </p:blipFill>
        <p:spPr>
          <a:xfrm flipH="1" rot="10800000"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596800" y="1700300"/>
            <a:ext cx="3950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34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203950" y="1511750"/>
            <a:ext cx="47361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03950" y="2673050"/>
            <a:ext cx="4736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13225" y="517325"/>
            <a:ext cx="3617700" cy="110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i Jamjuree"/>
              <a:buNone/>
              <a:defRPr b="1" sz="3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43.png"/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1589850" y="1608825"/>
            <a:ext cx="5964300" cy="21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"Wellness at Work: </a:t>
            </a:r>
            <a:r>
              <a:rPr lang="en" sz="3800"/>
              <a:t>Insights from our study on Lifestyle, Mental Health Diagnosis, and Effective Treatments</a:t>
            </a:r>
            <a:r>
              <a:rPr b="1" lang="en" sz="3800"/>
              <a:t>"</a:t>
            </a:r>
            <a:endParaRPr b="1" sz="5600"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1552500" y="4024000"/>
            <a:ext cx="6039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Carlota Gordillo | Celia Manzano | Ana Pineda | </a:t>
            </a:r>
            <a:r>
              <a:rPr lang="en" sz="1400"/>
              <a:t>Laura Sánchez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" name="Google Shape;385;p43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{357EABAA-4E20-42F1-8BCF-D7BD7CE20325}</a:tableStyleId>
              </a:tblPr>
              <a:tblGrid>
                <a:gridCol w="1632350"/>
                <a:gridCol w="1894150"/>
                <a:gridCol w="1139875"/>
              </a:tblGrid>
              <a:tr h="29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Diagnosis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A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Therapy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B5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% Success Rate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D8D1"/>
                    </a:solidFill>
                  </a:tcPr>
                </a:tc>
              </a:tr>
              <a:tr h="33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Bipolar Disorder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1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Dialectical Behavioral Therapy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6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40.0%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Generalized Anxiety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1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Mindfulness-Based Therapy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6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43.2%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Major Depressive Disorder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1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Cognitive Behavioral Therapy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6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37.1%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Panic Disorder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1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Dialectical Behavioral Therapy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D6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43.8%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212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000" y="152399"/>
            <a:ext cx="3457625" cy="242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51850"/>
            <a:ext cx="4582150" cy="22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000" y="2622636"/>
            <a:ext cx="3457624" cy="239396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/>
        </p:nvSpPr>
        <p:spPr>
          <a:xfrm>
            <a:off x="152400" y="2386050"/>
            <a:ext cx="162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In general, gender does not affect to treatment duration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2993825" y="1694975"/>
            <a:ext cx="162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Around 37%-44% is the 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success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 rate of the most used 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therapy methods for each different diagnosis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4619225" y="1790788"/>
            <a:ext cx="1150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Each mental health diagnosis requires tailored medication for each case, but the average treatment duration ranges between 3 to 4 months across all diagnoses.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idx="2" type="subTitle"/>
          </p:nvPr>
        </p:nvSpPr>
        <p:spPr>
          <a:xfrm>
            <a:off x="3665894" y="2555400"/>
            <a:ext cx="2127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Young people (aged 20-35) are more susceptible to mental health issues. While women report better quality of life, men tend to have poorer sleep quality.</a:t>
            </a:r>
            <a:endParaRPr/>
          </a:p>
        </p:txBody>
      </p:sp>
      <p:sp>
        <p:nvSpPr>
          <p:cNvPr id="397" name="Google Shape;397;p44"/>
          <p:cNvSpPr txBox="1"/>
          <p:nvPr>
            <p:ph idx="5" type="subTitle"/>
          </p:nvPr>
        </p:nvSpPr>
        <p:spPr>
          <a:xfrm>
            <a:off x="6652962" y="2555400"/>
            <a:ext cx="1914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Therapies  show moderate success rates (37%-44%), highlighting the need for more personalized treatments.</a:t>
            </a:r>
            <a:endParaRPr/>
          </a:p>
        </p:txBody>
      </p:sp>
      <p:sp>
        <p:nvSpPr>
          <p:cNvPr id="398" name="Google Shape;39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b="0"/>
          </a:p>
        </p:txBody>
      </p:sp>
      <p:sp>
        <p:nvSpPr>
          <p:cNvPr id="399" name="Google Shape;399;p44"/>
          <p:cNvSpPr txBox="1"/>
          <p:nvPr>
            <p:ph idx="1" type="subTitle"/>
          </p:nvPr>
        </p:nvSpPr>
        <p:spPr>
          <a:xfrm>
            <a:off x="326625" y="2555400"/>
            <a:ext cx="2480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levels of stress negatively impact sleep quality, especially in demanding jobs. However, factors like physical activity also play a significant role in sleep quality and also contributes to overall well-being.</a:t>
            </a:r>
            <a:endParaRPr/>
          </a:p>
        </p:txBody>
      </p:sp>
      <p:sp>
        <p:nvSpPr>
          <p:cNvPr id="400" name="Google Shape;400;p44"/>
          <p:cNvSpPr txBox="1"/>
          <p:nvPr>
            <p:ph idx="7" type="subTitle"/>
          </p:nvPr>
        </p:nvSpPr>
        <p:spPr>
          <a:xfrm>
            <a:off x="326625" y="1803038"/>
            <a:ext cx="2480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&amp; Sleep</a:t>
            </a:r>
            <a:endParaRPr/>
          </a:p>
        </p:txBody>
      </p:sp>
      <p:sp>
        <p:nvSpPr>
          <p:cNvPr id="401" name="Google Shape;401;p44"/>
          <p:cNvSpPr txBox="1"/>
          <p:nvPr>
            <p:ph idx="8" type="subTitle"/>
          </p:nvPr>
        </p:nvSpPr>
        <p:spPr>
          <a:xfrm>
            <a:off x="3546794" y="1803038"/>
            <a:ext cx="2366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&amp; Gender</a:t>
            </a:r>
            <a:endParaRPr/>
          </a:p>
        </p:txBody>
      </p:sp>
      <p:sp>
        <p:nvSpPr>
          <p:cNvPr id="402" name="Google Shape;402;p44"/>
          <p:cNvSpPr txBox="1"/>
          <p:nvPr>
            <p:ph idx="9" type="subTitle"/>
          </p:nvPr>
        </p:nvSpPr>
        <p:spPr>
          <a:xfrm>
            <a:off x="6427387" y="2062788"/>
            <a:ext cx="2366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Therapy</a:t>
            </a:r>
            <a:r>
              <a:rPr lang="en"/>
              <a:t> effectiveness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720000" y="274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b="0" lang="en"/>
              <a:t>methodology</a:t>
            </a:r>
            <a:endParaRPr b="0"/>
          </a:p>
        </p:txBody>
      </p:sp>
      <p:sp>
        <p:nvSpPr>
          <p:cNvPr id="408" name="Google Shape;408;p45"/>
          <p:cNvSpPr/>
          <p:nvPr/>
        </p:nvSpPr>
        <p:spPr>
          <a:xfrm>
            <a:off x="7710918" y="2758237"/>
            <a:ext cx="71700" cy="71700"/>
          </a:xfrm>
          <a:prstGeom prst="ellipse">
            <a:avLst/>
          </a:prstGeom>
          <a:solidFill>
            <a:srgbClr val="667E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/>
          <p:nvPr/>
        </p:nvSpPr>
        <p:spPr>
          <a:xfrm>
            <a:off x="1214950" y="2729475"/>
            <a:ext cx="1678500" cy="15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2893497" y="2729475"/>
            <a:ext cx="1678500" cy="15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4572019" y="2729475"/>
            <a:ext cx="1678500" cy="15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6250553" y="2729475"/>
            <a:ext cx="1678500" cy="15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45"/>
          <p:cNvCxnSpPr>
            <a:stCxn id="409" idx="0"/>
            <a:endCxn id="414" idx="2"/>
          </p:cNvCxnSpPr>
          <p:nvPr/>
        </p:nvCxnSpPr>
        <p:spPr>
          <a:xfrm rot="10800000">
            <a:off x="2054200" y="2500275"/>
            <a:ext cx="0" cy="22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4" name="Google Shape;414;p45"/>
          <p:cNvSpPr txBox="1"/>
          <p:nvPr/>
        </p:nvSpPr>
        <p:spPr>
          <a:xfrm flipH="1">
            <a:off x="982600" y="19285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Data Retrieval </a:t>
            </a:r>
            <a:endParaRPr b="1" sz="15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and Cleaning</a:t>
            </a:r>
            <a:endParaRPr b="1" sz="15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 flipH="1">
            <a:off x="982602" y="1101884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Gather datasets from Kaggle and clean them to match project goals.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 flipH="1">
            <a:off x="2663450" y="31106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Data Querying</a:t>
            </a:r>
            <a:endParaRPr b="1" sz="16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 flipH="1">
            <a:off x="2661127" y="3581949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Use SQL to process and combine data, identifying key patterns and trends.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18" name="Google Shape;418;p45"/>
          <p:cNvCxnSpPr>
            <a:stCxn id="416" idx="0"/>
            <a:endCxn id="410" idx="2"/>
          </p:cNvCxnSpPr>
          <p:nvPr/>
        </p:nvCxnSpPr>
        <p:spPr>
          <a:xfrm rot="10800000">
            <a:off x="3732650" y="2881475"/>
            <a:ext cx="2400" cy="229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19" name="Google Shape;419;p45"/>
          <p:cNvSpPr txBox="1"/>
          <p:nvPr/>
        </p:nvSpPr>
        <p:spPr>
          <a:xfrm flipH="1">
            <a:off x="4339675" y="19285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Data Visualization</a:t>
            </a:r>
            <a:endParaRPr b="1" sz="16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 flipH="1">
            <a:off x="4339677" y="1127671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Create visual insights with Seaborn to highlight findings.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45"/>
          <p:cNvSpPr txBox="1"/>
          <p:nvPr/>
        </p:nvSpPr>
        <p:spPr>
          <a:xfrm flipH="1">
            <a:off x="6018200" y="3110675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Conclusions</a:t>
            </a:r>
            <a:endParaRPr b="1" sz="16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 flipH="1">
            <a:off x="6018202" y="3581949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Extract actionable insights and summarize results.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23" name="Google Shape;423;p45"/>
          <p:cNvCxnSpPr>
            <a:stCxn id="411" idx="0"/>
            <a:endCxn id="419" idx="2"/>
          </p:cNvCxnSpPr>
          <p:nvPr/>
        </p:nvCxnSpPr>
        <p:spPr>
          <a:xfrm rot="10800000">
            <a:off x="5411269" y="2500275"/>
            <a:ext cx="0" cy="229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24" name="Google Shape;424;p45"/>
          <p:cNvCxnSpPr>
            <a:stCxn id="421" idx="0"/>
            <a:endCxn id="412" idx="2"/>
          </p:cNvCxnSpPr>
          <p:nvPr/>
        </p:nvCxnSpPr>
        <p:spPr>
          <a:xfrm rot="10800000">
            <a:off x="7089800" y="2881475"/>
            <a:ext cx="0" cy="22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14950" cy="25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50" y="400850"/>
            <a:ext cx="1115596" cy="2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7350" y="152400"/>
            <a:ext cx="4248499" cy="2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7350" y="823950"/>
            <a:ext cx="2152339" cy="2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862" y="3127500"/>
            <a:ext cx="2407150" cy="17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6"/>
          <p:cNvSpPr txBox="1"/>
          <p:nvPr>
            <p:ph type="title"/>
          </p:nvPr>
        </p:nvSpPr>
        <p:spPr>
          <a:xfrm>
            <a:off x="4788600" y="0"/>
            <a:ext cx="43554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SQL</a:t>
            </a:r>
            <a:endParaRPr sz="6300"/>
          </a:p>
        </p:txBody>
      </p:sp>
      <p:pic>
        <p:nvPicPr>
          <p:cNvPr id="435" name="Google Shape;43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2050" y="649311"/>
            <a:ext cx="1714950" cy="190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" y="2723005"/>
            <a:ext cx="1855775" cy="9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48425" y="2634650"/>
            <a:ext cx="1933389" cy="14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250" y="3707500"/>
            <a:ext cx="1537251" cy="13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0350" y="4206900"/>
            <a:ext cx="4660250" cy="5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65965" y="2337925"/>
            <a:ext cx="2657385" cy="171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3156450" y="1901825"/>
            <a:ext cx="47361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446" name="Google Shape;446;p47"/>
          <p:cNvSpPr txBox="1"/>
          <p:nvPr>
            <p:ph idx="1" type="subTitle"/>
          </p:nvPr>
        </p:nvSpPr>
        <p:spPr>
          <a:xfrm>
            <a:off x="3156450" y="3063125"/>
            <a:ext cx="4736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liked it!</a:t>
            </a:r>
            <a:endParaRPr/>
          </a:p>
        </p:txBody>
      </p:sp>
      <p:sp>
        <p:nvSpPr>
          <p:cNvPr id="447" name="Google Shape;447;p47"/>
          <p:cNvSpPr txBox="1"/>
          <p:nvPr>
            <p:ph idx="4294967295" type="subTitle"/>
          </p:nvPr>
        </p:nvSpPr>
        <p:spPr>
          <a:xfrm>
            <a:off x="1979000" y="4280175"/>
            <a:ext cx="6039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Carlota Gordillo | Celia Manzano | Ana Pineda | Laura Sánchez</a:t>
            </a:r>
            <a:endParaRPr sz="1400"/>
          </a:p>
        </p:txBody>
      </p:sp>
      <p:grpSp>
        <p:nvGrpSpPr>
          <p:cNvPr id="448" name="Google Shape;448;p47"/>
          <p:cNvGrpSpPr/>
          <p:nvPr/>
        </p:nvGrpSpPr>
        <p:grpSpPr>
          <a:xfrm>
            <a:off x="1345707" y="1074905"/>
            <a:ext cx="2273381" cy="1490689"/>
            <a:chOff x="4195200" y="1957875"/>
            <a:chExt cx="1238225" cy="753825"/>
          </a:xfrm>
        </p:grpSpPr>
        <p:sp>
          <p:nvSpPr>
            <p:cNvPr id="449" name="Google Shape;449;p47"/>
            <p:cNvSpPr/>
            <p:nvPr/>
          </p:nvSpPr>
          <p:spPr>
            <a:xfrm>
              <a:off x="4195200" y="1957925"/>
              <a:ext cx="1238225" cy="753725"/>
            </a:xfrm>
            <a:custGeom>
              <a:rect b="b" l="l" r="r" t="t"/>
              <a:pathLst>
                <a:path extrusionOk="0" h="30149" w="49529">
                  <a:moveTo>
                    <a:pt x="38244" y="5654"/>
                  </a:moveTo>
                  <a:cubicBezTo>
                    <a:pt x="38818" y="5951"/>
                    <a:pt x="39492" y="6229"/>
                    <a:pt x="40038" y="6462"/>
                  </a:cubicBezTo>
                  <a:cubicBezTo>
                    <a:pt x="39741" y="6420"/>
                    <a:pt x="39463" y="6401"/>
                    <a:pt x="39202" y="6401"/>
                  </a:cubicBezTo>
                  <a:cubicBezTo>
                    <a:pt x="39119" y="6401"/>
                    <a:pt x="39037" y="6403"/>
                    <a:pt x="38957" y="6407"/>
                  </a:cubicBezTo>
                  <a:cubicBezTo>
                    <a:pt x="38735" y="6149"/>
                    <a:pt x="38494" y="5900"/>
                    <a:pt x="38244" y="5654"/>
                  </a:cubicBezTo>
                  <a:close/>
                  <a:moveTo>
                    <a:pt x="23087" y="1"/>
                  </a:moveTo>
                  <a:cubicBezTo>
                    <a:pt x="20570" y="1"/>
                    <a:pt x="18062" y="426"/>
                    <a:pt x="15758" y="1373"/>
                  </a:cubicBezTo>
                  <a:cubicBezTo>
                    <a:pt x="13817" y="2169"/>
                    <a:pt x="8272" y="4878"/>
                    <a:pt x="5935" y="10851"/>
                  </a:cubicBezTo>
                  <a:cubicBezTo>
                    <a:pt x="5147" y="12871"/>
                    <a:pt x="4949" y="14693"/>
                    <a:pt x="4905" y="15925"/>
                  </a:cubicBezTo>
                  <a:cubicBezTo>
                    <a:pt x="4838" y="16135"/>
                    <a:pt x="4783" y="16349"/>
                    <a:pt x="4739" y="16558"/>
                  </a:cubicBezTo>
                  <a:cubicBezTo>
                    <a:pt x="4669" y="16544"/>
                    <a:pt x="4600" y="16538"/>
                    <a:pt x="4534" y="16538"/>
                  </a:cubicBezTo>
                  <a:cubicBezTo>
                    <a:pt x="3552" y="16538"/>
                    <a:pt x="3027" y="18025"/>
                    <a:pt x="4890" y="19672"/>
                  </a:cubicBezTo>
                  <a:cubicBezTo>
                    <a:pt x="4354" y="19239"/>
                    <a:pt x="3132" y="18354"/>
                    <a:pt x="2125" y="18354"/>
                  </a:cubicBezTo>
                  <a:cubicBezTo>
                    <a:pt x="1897" y="18354"/>
                    <a:pt x="1679" y="18400"/>
                    <a:pt x="1483" y="18507"/>
                  </a:cubicBezTo>
                  <a:cubicBezTo>
                    <a:pt x="164" y="19371"/>
                    <a:pt x="2616" y="20305"/>
                    <a:pt x="4097" y="20947"/>
                  </a:cubicBezTo>
                  <a:cubicBezTo>
                    <a:pt x="3793" y="20903"/>
                    <a:pt x="3509" y="20883"/>
                    <a:pt x="3246" y="20883"/>
                  </a:cubicBezTo>
                  <a:cubicBezTo>
                    <a:pt x="367" y="20883"/>
                    <a:pt x="0" y="23292"/>
                    <a:pt x="2852" y="23292"/>
                  </a:cubicBezTo>
                  <a:cubicBezTo>
                    <a:pt x="3293" y="23292"/>
                    <a:pt x="3810" y="23234"/>
                    <a:pt x="4406" y="23102"/>
                  </a:cubicBezTo>
                  <a:lnTo>
                    <a:pt x="4406" y="23102"/>
                  </a:lnTo>
                  <a:cubicBezTo>
                    <a:pt x="1516" y="24204"/>
                    <a:pt x="2105" y="26712"/>
                    <a:pt x="3557" y="26712"/>
                  </a:cubicBezTo>
                  <a:cubicBezTo>
                    <a:pt x="4186" y="26712"/>
                    <a:pt x="4977" y="26241"/>
                    <a:pt x="5717" y="24979"/>
                  </a:cubicBezTo>
                  <a:lnTo>
                    <a:pt x="5717" y="24979"/>
                  </a:lnTo>
                  <a:cubicBezTo>
                    <a:pt x="5248" y="26546"/>
                    <a:pt x="5530" y="27185"/>
                    <a:pt x="5984" y="27185"/>
                  </a:cubicBezTo>
                  <a:cubicBezTo>
                    <a:pt x="6469" y="27185"/>
                    <a:pt x="7150" y="26456"/>
                    <a:pt x="7322" y="25352"/>
                  </a:cubicBezTo>
                  <a:cubicBezTo>
                    <a:pt x="7446" y="26554"/>
                    <a:pt x="8207" y="27246"/>
                    <a:pt x="8838" y="27246"/>
                  </a:cubicBezTo>
                  <a:cubicBezTo>
                    <a:pt x="9513" y="27246"/>
                    <a:pt x="10041" y="26454"/>
                    <a:pt x="9484" y="24647"/>
                  </a:cubicBezTo>
                  <a:lnTo>
                    <a:pt x="9484" y="24647"/>
                  </a:lnTo>
                  <a:cubicBezTo>
                    <a:pt x="9619" y="24849"/>
                    <a:pt x="9904" y="25229"/>
                    <a:pt x="10352" y="25526"/>
                  </a:cubicBezTo>
                  <a:cubicBezTo>
                    <a:pt x="12094" y="27178"/>
                    <a:pt x="15049" y="27502"/>
                    <a:pt x="15734" y="27554"/>
                  </a:cubicBezTo>
                  <a:lnTo>
                    <a:pt x="15453" y="27997"/>
                  </a:lnTo>
                  <a:lnTo>
                    <a:pt x="15580" y="28037"/>
                  </a:lnTo>
                  <a:lnTo>
                    <a:pt x="14843" y="29213"/>
                  </a:lnTo>
                  <a:lnTo>
                    <a:pt x="17905" y="30148"/>
                  </a:lnTo>
                  <a:lnTo>
                    <a:pt x="21359" y="26785"/>
                  </a:lnTo>
                  <a:cubicBezTo>
                    <a:pt x="23260" y="26714"/>
                    <a:pt x="24714" y="25538"/>
                    <a:pt x="24714" y="25538"/>
                  </a:cubicBezTo>
                  <a:cubicBezTo>
                    <a:pt x="25877" y="25953"/>
                    <a:pt x="27026" y="26148"/>
                    <a:pt x="28099" y="26148"/>
                  </a:cubicBezTo>
                  <a:cubicBezTo>
                    <a:pt x="31898" y="26148"/>
                    <a:pt x="34754" y="23711"/>
                    <a:pt x="33966" y="20008"/>
                  </a:cubicBezTo>
                  <a:lnTo>
                    <a:pt x="33966" y="20008"/>
                  </a:lnTo>
                  <a:cubicBezTo>
                    <a:pt x="33966" y="20008"/>
                    <a:pt x="33995" y="20009"/>
                    <a:pt x="34048" y="20009"/>
                  </a:cubicBezTo>
                  <a:cubicBezTo>
                    <a:pt x="34617" y="20009"/>
                    <a:pt x="38020" y="19903"/>
                    <a:pt x="39979" y="17430"/>
                  </a:cubicBezTo>
                  <a:cubicBezTo>
                    <a:pt x="41690" y="15271"/>
                    <a:pt x="41548" y="12558"/>
                    <a:pt x="41286" y="11061"/>
                  </a:cubicBezTo>
                  <a:cubicBezTo>
                    <a:pt x="41413" y="10894"/>
                    <a:pt x="41536" y="10708"/>
                    <a:pt x="41658" y="10498"/>
                  </a:cubicBezTo>
                  <a:lnTo>
                    <a:pt x="41658" y="10498"/>
                  </a:lnTo>
                  <a:cubicBezTo>
                    <a:pt x="41189" y="12064"/>
                    <a:pt x="41471" y="12702"/>
                    <a:pt x="41924" y="12702"/>
                  </a:cubicBezTo>
                  <a:cubicBezTo>
                    <a:pt x="42409" y="12702"/>
                    <a:pt x="43091" y="11974"/>
                    <a:pt x="43263" y="10871"/>
                  </a:cubicBezTo>
                  <a:cubicBezTo>
                    <a:pt x="43387" y="12073"/>
                    <a:pt x="44148" y="12765"/>
                    <a:pt x="44779" y="12765"/>
                  </a:cubicBezTo>
                  <a:cubicBezTo>
                    <a:pt x="45454" y="12765"/>
                    <a:pt x="45982" y="11973"/>
                    <a:pt x="45425" y="10166"/>
                  </a:cubicBezTo>
                  <a:lnTo>
                    <a:pt x="45425" y="10166"/>
                  </a:lnTo>
                  <a:cubicBezTo>
                    <a:pt x="45627" y="10467"/>
                    <a:pt x="46166" y="11176"/>
                    <a:pt x="47089" y="11390"/>
                  </a:cubicBezTo>
                  <a:cubicBezTo>
                    <a:pt x="47291" y="11454"/>
                    <a:pt x="47491" y="11487"/>
                    <a:pt x="47677" y="11487"/>
                  </a:cubicBezTo>
                  <a:cubicBezTo>
                    <a:pt x="48389" y="11487"/>
                    <a:pt x="48897" y="11009"/>
                    <a:pt x="48570" y="10035"/>
                  </a:cubicBezTo>
                  <a:cubicBezTo>
                    <a:pt x="48091" y="8609"/>
                    <a:pt x="45615" y="8300"/>
                    <a:pt x="45651" y="8181"/>
                  </a:cubicBezTo>
                  <a:cubicBezTo>
                    <a:pt x="45654" y="8170"/>
                    <a:pt x="45678" y="8165"/>
                    <a:pt x="45720" y="8165"/>
                  </a:cubicBezTo>
                  <a:cubicBezTo>
                    <a:pt x="45891" y="8165"/>
                    <a:pt x="46357" y="8248"/>
                    <a:pt x="46879" y="8344"/>
                  </a:cubicBezTo>
                  <a:cubicBezTo>
                    <a:pt x="47428" y="8442"/>
                    <a:pt x="47712" y="8504"/>
                    <a:pt x="47966" y="8504"/>
                  </a:cubicBezTo>
                  <a:cubicBezTo>
                    <a:pt x="48070" y="8504"/>
                    <a:pt x="48170" y="8494"/>
                    <a:pt x="48281" y="8470"/>
                  </a:cubicBezTo>
                  <a:cubicBezTo>
                    <a:pt x="48471" y="8431"/>
                    <a:pt x="48784" y="8363"/>
                    <a:pt x="49065" y="8098"/>
                  </a:cubicBezTo>
                  <a:cubicBezTo>
                    <a:pt x="49081" y="8082"/>
                    <a:pt x="49097" y="8066"/>
                    <a:pt x="49113" y="8051"/>
                  </a:cubicBezTo>
                  <a:cubicBezTo>
                    <a:pt x="49529" y="7619"/>
                    <a:pt x="49529" y="6938"/>
                    <a:pt x="49137" y="6482"/>
                  </a:cubicBezTo>
                  <a:cubicBezTo>
                    <a:pt x="48903" y="6205"/>
                    <a:pt x="48673" y="6070"/>
                    <a:pt x="48531" y="6003"/>
                  </a:cubicBezTo>
                  <a:cubicBezTo>
                    <a:pt x="48515" y="5995"/>
                    <a:pt x="48499" y="5987"/>
                    <a:pt x="48479" y="5979"/>
                  </a:cubicBezTo>
                  <a:cubicBezTo>
                    <a:pt x="48335" y="5918"/>
                    <a:pt x="47945" y="5793"/>
                    <a:pt x="47434" y="5793"/>
                  </a:cubicBezTo>
                  <a:cubicBezTo>
                    <a:pt x="47215" y="5793"/>
                    <a:pt x="46974" y="5816"/>
                    <a:pt x="46720" y="5876"/>
                  </a:cubicBezTo>
                  <a:cubicBezTo>
                    <a:pt x="46431" y="5947"/>
                    <a:pt x="46182" y="6050"/>
                    <a:pt x="45972" y="6165"/>
                  </a:cubicBezTo>
                  <a:cubicBezTo>
                    <a:pt x="47267" y="5191"/>
                    <a:pt x="47929" y="4268"/>
                    <a:pt x="47699" y="3713"/>
                  </a:cubicBezTo>
                  <a:cubicBezTo>
                    <a:pt x="47525" y="3290"/>
                    <a:pt x="46879" y="3206"/>
                    <a:pt x="46808" y="3195"/>
                  </a:cubicBezTo>
                  <a:cubicBezTo>
                    <a:pt x="46745" y="3186"/>
                    <a:pt x="46682" y="3182"/>
                    <a:pt x="46619" y="3182"/>
                  </a:cubicBezTo>
                  <a:cubicBezTo>
                    <a:pt x="45759" y="3182"/>
                    <a:pt x="44836" y="3927"/>
                    <a:pt x="44364" y="5167"/>
                  </a:cubicBezTo>
                  <a:cubicBezTo>
                    <a:pt x="45208" y="2844"/>
                    <a:pt x="44678" y="1889"/>
                    <a:pt x="43968" y="1889"/>
                  </a:cubicBezTo>
                  <a:cubicBezTo>
                    <a:pt x="43225" y="1889"/>
                    <a:pt x="42285" y="2933"/>
                    <a:pt x="42514" y="4549"/>
                  </a:cubicBezTo>
                  <a:cubicBezTo>
                    <a:pt x="42027" y="2746"/>
                    <a:pt x="41144" y="2054"/>
                    <a:pt x="40473" y="2054"/>
                  </a:cubicBezTo>
                  <a:cubicBezTo>
                    <a:pt x="39491" y="2054"/>
                    <a:pt x="38968" y="3541"/>
                    <a:pt x="40831" y="5187"/>
                  </a:cubicBezTo>
                  <a:cubicBezTo>
                    <a:pt x="40294" y="4754"/>
                    <a:pt x="39071" y="3871"/>
                    <a:pt x="38064" y="3871"/>
                  </a:cubicBezTo>
                  <a:cubicBezTo>
                    <a:pt x="37836" y="3871"/>
                    <a:pt x="37620" y="3916"/>
                    <a:pt x="37424" y="4022"/>
                  </a:cubicBezTo>
                  <a:cubicBezTo>
                    <a:pt x="37131" y="4216"/>
                    <a:pt x="37024" y="4415"/>
                    <a:pt x="37052" y="4609"/>
                  </a:cubicBezTo>
                  <a:cubicBezTo>
                    <a:pt x="33525" y="1819"/>
                    <a:pt x="28289" y="1"/>
                    <a:pt x="2308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4500000" dist="28575">
                <a:srgbClr val="140755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47"/>
            <p:cNvGrpSpPr/>
            <p:nvPr/>
          </p:nvGrpSpPr>
          <p:grpSpPr>
            <a:xfrm>
              <a:off x="4195200" y="1957875"/>
              <a:ext cx="1238225" cy="753825"/>
              <a:chOff x="4195200" y="3356100"/>
              <a:chExt cx="1238225" cy="753825"/>
            </a:xfrm>
          </p:grpSpPr>
          <p:sp>
            <p:nvSpPr>
              <p:cNvPr id="451" name="Google Shape;451;p47"/>
              <p:cNvSpPr/>
              <p:nvPr/>
            </p:nvSpPr>
            <p:spPr>
              <a:xfrm>
                <a:off x="4302375" y="3356100"/>
                <a:ext cx="950050" cy="753825"/>
              </a:xfrm>
              <a:custGeom>
                <a:rect b="b" l="l" r="r" t="t"/>
                <a:pathLst>
                  <a:path extrusionOk="0" h="30153" w="38002">
                    <a:moveTo>
                      <a:pt x="18798" y="1"/>
                    </a:moveTo>
                    <a:cubicBezTo>
                      <a:pt x="16282" y="1"/>
                      <a:pt x="13774" y="426"/>
                      <a:pt x="11471" y="1373"/>
                    </a:cubicBezTo>
                    <a:cubicBezTo>
                      <a:pt x="9530" y="2173"/>
                      <a:pt x="3985" y="4878"/>
                      <a:pt x="1648" y="10855"/>
                    </a:cubicBezTo>
                    <a:cubicBezTo>
                      <a:pt x="860" y="12871"/>
                      <a:pt x="662" y="14693"/>
                      <a:pt x="618" y="15925"/>
                    </a:cubicBezTo>
                    <a:cubicBezTo>
                      <a:pt x="0" y="17806"/>
                      <a:pt x="460" y="19850"/>
                      <a:pt x="1795" y="21225"/>
                    </a:cubicBezTo>
                    <a:cubicBezTo>
                      <a:pt x="2440" y="21890"/>
                      <a:pt x="3387" y="22405"/>
                      <a:pt x="4769" y="22603"/>
                    </a:cubicBezTo>
                    <a:lnTo>
                      <a:pt x="4765" y="22603"/>
                    </a:lnTo>
                    <a:cubicBezTo>
                      <a:pt x="4876" y="27257"/>
                      <a:pt x="11590" y="27566"/>
                      <a:pt x="11590" y="27566"/>
                    </a:cubicBezTo>
                    <a:lnTo>
                      <a:pt x="10556" y="29218"/>
                    </a:lnTo>
                    <a:lnTo>
                      <a:pt x="13618" y="30152"/>
                    </a:lnTo>
                    <a:lnTo>
                      <a:pt x="17072" y="26790"/>
                    </a:lnTo>
                    <a:cubicBezTo>
                      <a:pt x="18973" y="26714"/>
                      <a:pt x="20427" y="25538"/>
                      <a:pt x="20427" y="25538"/>
                    </a:cubicBezTo>
                    <a:cubicBezTo>
                      <a:pt x="21590" y="25953"/>
                      <a:pt x="22739" y="26148"/>
                      <a:pt x="23812" y="26148"/>
                    </a:cubicBezTo>
                    <a:cubicBezTo>
                      <a:pt x="27611" y="26148"/>
                      <a:pt x="30467" y="23712"/>
                      <a:pt x="29679" y="20013"/>
                    </a:cubicBezTo>
                    <a:lnTo>
                      <a:pt x="29679" y="20013"/>
                    </a:lnTo>
                    <a:cubicBezTo>
                      <a:pt x="29679" y="20013"/>
                      <a:pt x="29708" y="20014"/>
                      <a:pt x="29761" y="20014"/>
                    </a:cubicBezTo>
                    <a:cubicBezTo>
                      <a:pt x="30329" y="20014"/>
                      <a:pt x="33733" y="19908"/>
                      <a:pt x="35692" y="17430"/>
                    </a:cubicBezTo>
                    <a:cubicBezTo>
                      <a:pt x="38001" y="14515"/>
                      <a:pt x="36932" y="10590"/>
                      <a:pt x="36757" y="10015"/>
                    </a:cubicBezTo>
                    <a:cubicBezTo>
                      <a:pt x="35071" y="4404"/>
                      <a:pt x="26894" y="1"/>
                      <a:pt x="18798" y="1"/>
                    </a:cubicBezTo>
                    <a:close/>
                  </a:path>
                </a:pathLst>
              </a:custGeom>
              <a:solidFill>
                <a:srgbClr val="F0D5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7"/>
              <p:cNvSpPr/>
              <p:nvPr/>
            </p:nvSpPr>
            <p:spPr>
              <a:xfrm>
                <a:off x="4447450" y="3883925"/>
                <a:ext cx="362825" cy="193825"/>
              </a:xfrm>
              <a:custGeom>
                <a:rect b="b" l="l" r="r" t="t"/>
                <a:pathLst>
                  <a:path extrusionOk="0" h="7753" w="14513">
                    <a:moveTo>
                      <a:pt x="4662" y="0"/>
                    </a:moveTo>
                    <a:cubicBezTo>
                      <a:pt x="2181" y="0"/>
                      <a:pt x="0" y="757"/>
                      <a:pt x="0" y="757"/>
                    </a:cubicBezTo>
                    <a:cubicBezTo>
                      <a:pt x="99" y="5071"/>
                      <a:pt x="6322" y="5356"/>
                      <a:pt x="6322" y="5356"/>
                    </a:cubicBezTo>
                    <a:lnTo>
                      <a:pt x="5363" y="6889"/>
                    </a:lnTo>
                    <a:lnTo>
                      <a:pt x="8199" y="7752"/>
                    </a:lnTo>
                    <a:lnTo>
                      <a:pt x="11400" y="4639"/>
                    </a:lnTo>
                    <a:cubicBezTo>
                      <a:pt x="13166" y="4568"/>
                      <a:pt x="14513" y="3478"/>
                      <a:pt x="14513" y="3478"/>
                    </a:cubicBezTo>
                    <a:cubicBezTo>
                      <a:pt x="13436" y="1304"/>
                      <a:pt x="8088" y="627"/>
                      <a:pt x="8088" y="627"/>
                    </a:cubicBezTo>
                    <a:cubicBezTo>
                      <a:pt x="7005" y="160"/>
                      <a:pt x="5802" y="0"/>
                      <a:pt x="4662" y="0"/>
                    </a:cubicBezTo>
                    <a:close/>
                  </a:path>
                </a:pathLst>
              </a:custGeom>
              <a:solidFill>
                <a:srgbClr val="C1DF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7"/>
              <p:cNvSpPr/>
              <p:nvPr/>
            </p:nvSpPr>
            <p:spPr>
              <a:xfrm>
                <a:off x="4624900" y="3891350"/>
                <a:ext cx="107750" cy="110250"/>
              </a:xfrm>
              <a:custGeom>
                <a:rect b="b" l="l" r="r" t="t"/>
                <a:pathLst>
                  <a:path extrusionOk="0" h="4410" w="4310">
                    <a:moveTo>
                      <a:pt x="131" y="1"/>
                    </a:moveTo>
                    <a:lnTo>
                      <a:pt x="0" y="17"/>
                    </a:lnTo>
                    <a:cubicBezTo>
                      <a:pt x="293" y="2421"/>
                      <a:pt x="1446" y="3486"/>
                      <a:pt x="2365" y="3958"/>
                    </a:cubicBezTo>
                    <a:cubicBezTo>
                      <a:pt x="3157" y="4366"/>
                      <a:pt x="3898" y="4409"/>
                      <a:pt x="4183" y="4409"/>
                    </a:cubicBezTo>
                    <a:cubicBezTo>
                      <a:pt x="4258" y="4409"/>
                      <a:pt x="4302" y="4405"/>
                      <a:pt x="4310" y="4405"/>
                    </a:cubicBezTo>
                    <a:lnTo>
                      <a:pt x="4298" y="4275"/>
                    </a:lnTo>
                    <a:cubicBezTo>
                      <a:pt x="4296" y="4275"/>
                      <a:pt x="4261" y="4277"/>
                      <a:pt x="4199" y="4277"/>
                    </a:cubicBezTo>
                    <a:cubicBezTo>
                      <a:pt x="3937" y="4277"/>
                      <a:pt x="3194" y="4238"/>
                      <a:pt x="2416" y="3835"/>
                    </a:cubicBezTo>
                    <a:cubicBezTo>
                      <a:pt x="1145" y="3181"/>
                      <a:pt x="357" y="1854"/>
                      <a:pt x="13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7"/>
              <p:cNvSpPr/>
              <p:nvPr/>
            </p:nvSpPr>
            <p:spPr>
              <a:xfrm>
                <a:off x="4336925" y="3379225"/>
                <a:ext cx="880450" cy="605775"/>
              </a:xfrm>
              <a:custGeom>
                <a:rect b="b" l="l" r="r" t="t"/>
                <a:pathLst>
                  <a:path extrusionOk="0" h="24231" w="35218">
                    <a:moveTo>
                      <a:pt x="17421" y="1"/>
                    </a:moveTo>
                    <a:cubicBezTo>
                      <a:pt x="15090" y="1"/>
                      <a:pt x="12766" y="395"/>
                      <a:pt x="10632" y="1272"/>
                    </a:cubicBezTo>
                    <a:cubicBezTo>
                      <a:pt x="8834" y="2012"/>
                      <a:pt x="3696" y="4524"/>
                      <a:pt x="1530" y="10057"/>
                    </a:cubicBezTo>
                    <a:cubicBezTo>
                      <a:pt x="801" y="11926"/>
                      <a:pt x="615" y="13618"/>
                      <a:pt x="575" y="14758"/>
                    </a:cubicBezTo>
                    <a:cubicBezTo>
                      <a:pt x="1" y="16501"/>
                      <a:pt x="429" y="18394"/>
                      <a:pt x="1664" y="19666"/>
                    </a:cubicBezTo>
                    <a:cubicBezTo>
                      <a:pt x="2432" y="20456"/>
                      <a:pt x="3658" y="21025"/>
                      <a:pt x="5597" y="21025"/>
                    </a:cubicBezTo>
                    <a:cubicBezTo>
                      <a:pt x="5630" y="21025"/>
                      <a:pt x="5663" y="21025"/>
                      <a:pt x="5697" y="21024"/>
                    </a:cubicBezTo>
                    <a:cubicBezTo>
                      <a:pt x="5697" y="21024"/>
                      <a:pt x="6686" y="20875"/>
                      <a:pt x="8216" y="20875"/>
                    </a:cubicBezTo>
                    <a:cubicBezTo>
                      <a:pt x="10553" y="20875"/>
                      <a:pt x="14151" y="21224"/>
                      <a:pt x="17413" y="22985"/>
                    </a:cubicBezTo>
                    <a:cubicBezTo>
                      <a:pt x="18996" y="23842"/>
                      <a:pt x="20608" y="24231"/>
                      <a:pt x="22069" y="24231"/>
                    </a:cubicBezTo>
                    <a:cubicBezTo>
                      <a:pt x="25589" y="24231"/>
                      <a:pt x="28237" y="21973"/>
                      <a:pt x="27509" y="18545"/>
                    </a:cubicBezTo>
                    <a:lnTo>
                      <a:pt x="27509" y="18545"/>
                    </a:lnTo>
                    <a:cubicBezTo>
                      <a:pt x="27509" y="18545"/>
                      <a:pt x="27534" y="18546"/>
                      <a:pt x="27582" y="18546"/>
                    </a:cubicBezTo>
                    <a:cubicBezTo>
                      <a:pt x="28099" y="18546"/>
                      <a:pt x="31257" y="18449"/>
                      <a:pt x="33078" y="16153"/>
                    </a:cubicBezTo>
                    <a:cubicBezTo>
                      <a:pt x="35217" y="13451"/>
                      <a:pt x="34227" y="9811"/>
                      <a:pt x="34064" y="9281"/>
                    </a:cubicBezTo>
                    <a:cubicBezTo>
                      <a:pt x="32502" y="4083"/>
                      <a:pt x="24924" y="1"/>
                      <a:pt x="17421" y="1"/>
                    </a:cubicBezTo>
                    <a:close/>
                  </a:path>
                </a:pathLst>
              </a:custGeom>
              <a:solidFill>
                <a:srgbClr val="C1DF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7"/>
              <p:cNvSpPr/>
              <p:nvPr/>
            </p:nvSpPr>
            <p:spPr>
              <a:xfrm>
                <a:off x="5024650" y="3842825"/>
                <a:ext cx="2500" cy="425"/>
              </a:xfrm>
              <a:custGeom>
                <a:rect b="b" l="l" r="r" t="t"/>
                <a:pathLst>
                  <a:path extrusionOk="0" h="17" w="100">
                    <a:moveTo>
                      <a:pt x="0" y="1"/>
                    </a:moveTo>
                    <a:lnTo>
                      <a:pt x="95" y="17"/>
                    </a:lnTo>
                    <a:cubicBezTo>
                      <a:pt x="95" y="17"/>
                      <a:pt x="99" y="9"/>
                      <a:pt x="99" y="1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7"/>
              <p:cNvSpPr/>
              <p:nvPr/>
            </p:nvSpPr>
            <p:spPr>
              <a:xfrm>
                <a:off x="4640050" y="3638150"/>
                <a:ext cx="392625" cy="204700"/>
              </a:xfrm>
              <a:custGeom>
                <a:rect b="b" l="l" r="r" t="t"/>
                <a:pathLst>
                  <a:path extrusionOk="0" h="8188" w="15705">
                    <a:moveTo>
                      <a:pt x="2420" y="1"/>
                    </a:moveTo>
                    <a:cubicBezTo>
                      <a:pt x="2087" y="1"/>
                      <a:pt x="1775" y="44"/>
                      <a:pt x="1505" y="116"/>
                    </a:cubicBezTo>
                    <a:cubicBezTo>
                      <a:pt x="713" y="326"/>
                      <a:pt x="151" y="781"/>
                      <a:pt x="0" y="1340"/>
                    </a:cubicBezTo>
                    <a:lnTo>
                      <a:pt x="190" y="1391"/>
                    </a:lnTo>
                    <a:cubicBezTo>
                      <a:pt x="325" y="904"/>
                      <a:pt x="836" y="500"/>
                      <a:pt x="1557" y="306"/>
                    </a:cubicBezTo>
                    <a:cubicBezTo>
                      <a:pt x="1810" y="239"/>
                      <a:pt x="2107" y="195"/>
                      <a:pt x="2420" y="195"/>
                    </a:cubicBezTo>
                    <a:cubicBezTo>
                      <a:pt x="3157" y="195"/>
                      <a:pt x="3993" y="421"/>
                      <a:pt x="4638" y="1066"/>
                    </a:cubicBezTo>
                    <a:cubicBezTo>
                      <a:pt x="6104" y="2528"/>
                      <a:pt x="7316" y="3459"/>
                      <a:pt x="11748" y="4049"/>
                    </a:cubicBezTo>
                    <a:cubicBezTo>
                      <a:pt x="13095" y="4231"/>
                      <a:pt x="14081" y="4738"/>
                      <a:pt x="14679" y="5558"/>
                    </a:cubicBezTo>
                    <a:cubicBezTo>
                      <a:pt x="15535" y="6726"/>
                      <a:pt x="15289" y="8156"/>
                      <a:pt x="15285" y="8168"/>
                    </a:cubicBezTo>
                    <a:lnTo>
                      <a:pt x="15384" y="8188"/>
                    </a:lnTo>
                    <a:lnTo>
                      <a:pt x="15483" y="8188"/>
                    </a:lnTo>
                    <a:cubicBezTo>
                      <a:pt x="15511" y="8010"/>
                      <a:pt x="15705" y="6627"/>
                      <a:pt x="14842" y="5443"/>
                    </a:cubicBezTo>
                    <a:cubicBezTo>
                      <a:pt x="14212" y="4576"/>
                      <a:pt x="13178" y="4041"/>
                      <a:pt x="11772" y="3855"/>
                    </a:cubicBezTo>
                    <a:cubicBezTo>
                      <a:pt x="10061" y="3625"/>
                      <a:pt x="8837" y="3348"/>
                      <a:pt x="7894" y="3007"/>
                    </a:cubicBezTo>
                    <a:lnTo>
                      <a:pt x="7894" y="3007"/>
                    </a:lnTo>
                    <a:cubicBezTo>
                      <a:pt x="7902" y="3015"/>
                      <a:pt x="7910" y="3023"/>
                      <a:pt x="7914" y="3035"/>
                    </a:cubicBezTo>
                    <a:lnTo>
                      <a:pt x="7752" y="3150"/>
                    </a:lnTo>
                    <a:cubicBezTo>
                      <a:pt x="7692" y="3063"/>
                      <a:pt x="7633" y="2975"/>
                      <a:pt x="7581" y="2884"/>
                    </a:cubicBezTo>
                    <a:cubicBezTo>
                      <a:pt x="6318" y="2373"/>
                      <a:pt x="5589" y="1732"/>
                      <a:pt x="4781" y="928"/>
                    </a:cubicBezTo>
                    <a:cubicBezTo>
                      <a:pt x="4175" y="326"/>
                      <a:pt x="3418" y="64"/>
                      <a:pt x="2713" y="9"/>
                    </a:cubicBezTo>
                    <a:cubicBezTo>
                      <a:pt x="2705" y="68"/>
                      <a:pt x="2701" y="108"/>
                      <a:pt x="2701" y="116"/>
                    </a:cubicBezTo>
                    <a:lnTo>
                      <a:pt x="2503" y="84"/>
                    </a:lnTo>
                    <a:cubicBezTo>
                      <a:pt x="2503" y="84"/>
                      <a:pt x="2507" y="52"/>
                      <a:pt x="2515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7"/>
              <p:cNvSpPr/>
              <p:nvPr/>
            </p:nvSpPr>
            <p:spPr>
              <a:xfrm>
                <a:off x="5196250" y="3648550"/>
                <a:ext cx="5375" cy="9525"/>
              </a:xfrm>
              <a:custGeom>
                <a:rect b="b" l="l" r="r" t="t"/>
                <a:pathLst>
                  <a:path extrusionOk="0" h="381" w="215">
                    <a:moveTo>
                      <a:pt x="44" y="1"/>
                    </a:moveTo>
                    <a:cubicBezTo>
                      <a:pt x="44" y="1"/>
                      <a:pt x="28" y="25"/>
                      <a:pt x="0" y="68"/>
                    </a:cubicBezTo>
                    <a:cubicBezTo>
                      <a:pt x="12" y="171"/>
                      <a:pt x="20" y="274"/>
                      <a:pt x="32" y="381"/>
                    </a:cubicBezTo>
                    <a:cubicBezTo>
                      <a:pt x="139" y="223"/>
                      <a:pt x="202" y="120"/>
                      <a:pt x="214" y="100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7"/>
              <p:cNvSpPr/>
              <p:nvPr/>
            </p:nvSpPr>
            <p:spPr>
              <a:xfrm>
                <a:off x="4899775" y="3546475"/>
                <a:ext cx="297300" cy="174200"/>
              </a:xfrm>
              <a:custGeom>
                <a:rect b="b" l="l" r="r" t="t"/>
                <a:pathLst>
                  <a:path extrusionOk="0" h="6968" w="1189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" y="1470"/>
                      <a:pt x="654" y="2713"/>
                      <a:pt x="2028" y="3593"/>
                    </a:cubicBezTo>
                    <a:cubicBezTo>
                      <a:pt x="2500" y="3894"/>
                      <a:pt x="2979" y="4104"/>
                      <a:pt x="3363" y="4242"/>
                    </a:cubicBezTo>
                    <a:cubicBezTo>
                      <a:pt x="3407" y="4187"/>
                      <a:pt x="3454" y="4135"/>
                      <a:pt x="3502" y="4080"/>
                    </a:cubicBezTo>
                    <a:cubicBezTo>
                      <a:pt x="3114" y="3945"/>
                      <a:pt x="2615" y="3731"/>
                      <a:pt x="2131" y="3422"/>
                    </a:cubicBezTo>
                    <a:cubicBezTo>
                      <a:pt x="805" y="2575"/>
                      <a:pt x="203" y="1430"/>
                      <a:pt x="341" y="16"/>
                    </a:cubicBezTo>
                    <a:lnTo>
                      <a:pt x="143" y="0"/>
                    </a:lnTo>
                    <a:close/>
                    <a:moveTo>
                      <a:pt x="11859" y="4151"/>
                    </a:moveTo>
                    <a:cubicBezTo>
                      <a:pt x="11606" y="4547"/>
                      <a:pt x="10247" y="6528"/>
                      <a:pt x="8358" y="6753"/>
                    </a:cubicBezTo>
                    <a:cubicBezTo>
                      <a:pt x="8318" y="6825"/>
                      <a:pt x="8279" y="6896"/>
                      <a:pt x="8231" y="6967"/>
                    </a:cubicBezTo>
                    <a:cubicBezTo>
                      <a:pt x="10077" y="6833"/>
                      <a:pt x="11420" y="5149"/>
                      <a:pt x="11891" y="4464"/>
                    </a:cubicBezTo>
                    <a:cubicBezTo>
                      <a:pt x="11879" y="4357"/>
                      <a:pt x="11871" y="4254"/>
                      <a:pt x="11859" y="415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7"/>
              <p:cNvSpPr/>
              <p:nvPr/>
            </p:nvSpPr>
            <p:spPr>
              <a:xfrm>
                <a:off x="4441200" y="3518150"/>
                <a:ext cx="5375" cy="4675"/>
              </a:xfrm>
              <a:custGeom>
                <a:rect b="b" l="l" r="r" t="t"/>
                <a:pathLst>
                  <a:path extrusionOk="0" h="187" w="215">
                    <a:moveTo>
                      <a:pt x="215" y="0"/>
                    </a:moveTo>
                    <a:lnTo>
                      <a:pt x="215" y="0"/>
                    </a:lnTo>
                    <a:cubicBezTo>
                      <a:pt x="92" y="52"/>
                      <a:pt x="13" y="91"/>
                      <a:pt x="1" y="99"/>
                    </a:cubicBezTo>
                    <a:lnTo>
                      <a:pt x="44" y="186"/>
                    </a:lnTo>
                    <a:cubicBezTo>
                      <a:pt x="100" y="123"/>
                      <a:pt x="159" y="60"/>
                      <a:pt x="215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7"/>
              <p:cNvSpPr/>
              <p:nvPr/>
            </p:nvSpPr>
            <p:spPr>
              <a:xfrm>
                <a:off x="4442300" y="3506750"/>
                <a:ext cx="169050" cy="224225"/>
              </a:xfrm>
              <a:custGeom>
                <a:rect b="b" l="l" r="r" t="t"/>
                <a:pathLst>
                  <a:path extrusionOk="0" h="8969" w="6762">
                    <a:moveTo>
                      <a:pt x="2123" y="1"/>
                    </a:moveTo>
                    <a:cubicBezTo>
                      <a:pt x="1335" y="1"/>
                      <a:pt x="543" y="294"/>
                      <a:pt x="171" y="456"/>
                    </a:cubicBezTo>
                    <a:cubicBezTo>
                      <a:pt x="115" y="516"/>
                      <a:pt x="56" y="579"/>
                      <a:pt x="0" y="642"/>
                    </a:cubicBezTo>
                    <a:lnTo>
                      <a:pt x="44" y="734"/>
                    </a:lnTo>
                    <a:cubicBezTo>
                      <a:pt x="60" y="726"/>
                      <a:pt x="1117" y="199"/>
                      <a:pt x="2131" y="199"/>
                    </a:cubicBezTo>
                    <a:cubicBezTo>
                      <a:pt x="2432" y="199"/>
                      <a:pt x="2725" y="246"/>
                      <a:pt x="2991" y="365"/>
                    </a:cubicBezTo>
                    <a:cubicBezTo>
                      <a:pt x="3434" y="563"/>
                      <a:pt x="3735" y="951"/>
                      <a:pt x="3886" y="1514"/>
                    </a:cubicBezTo>
                    <a:cubicBezTo>
                      <a:pt x="4092" y="2278"/>
                      <a:pt x="3981" y="3090"/>
                      <a:pt x="3874" y="3878"/>
                    </a:cubicBezTo>
                    <a:cubicBezTo>
                      <a:pt x="3632" y="5677"/>
                      <a:pt x="3379" y="7534"/>
                      <a:pt x="6686" y="8968"/>
                    </a:cubicBezTo>
                    <a:lnTo>
                      <a:pt x="6761" y="8786"/>
                    </a:lnTo>
                    <a:cubicBezTo>
                      <a:pt x="3597" y="7412"/>
                      <a:pt x="3826" y="5708"/>
                      <a:pt x="4072" y="3906"/>
                    </a:cubicBezTo>
                    <a:cubicBezTo>
                      <a:pt x="4179" y="3098"/>
                      <a:pt x="4294" y="2262"/>
                      <a:pt x="4080" y="1462"/>
                    </a:cubicBezTo>
                    <a:cubicBezTo>
                      <a:pt x="3914" y="841"/>
                      <a:pt x="3573" y="409"/>
                      <a:pt x="3070" y="183"/>
                    </a:cubicBezTo>
                    <a:cubicBezTo>
                      <a:pt x="2777" y="52"/>
                      <a:pt x="2448" y="1"/>
                      <a:pt x="2123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4349400" y="3744025"/>
                <a:ext cx="2125" cy="4175"/>
              </a:xfrm>
              <a:custGeom>
                <a:rect b="b" l="l" r="r" t="t"/>
                <a:pathLst>
                  <a:path extrusionOk="0" h="167" w="85">
                    <a:moveTo>
                      <a:pt x="84" y="0"/>
                    </a:moveTo>
                    <a:lnTo>
                      <a:pt x="84" y="0"/>
                    </a:lnTo>
                    <a:cubicBezTo>
                      <a:pt x="56" y="36"/>
                      <a:pt x="29" y="71"/>
                      <a:pt x="1" y="107"/>
                    </a:cubicBezTo>
                    <a:lnTo>
                      <a:pt x="76" y="166"/>
                    </a:lnTo>
                    <a:cubicBezTo>
                      <a:pt x="80" y="115"/>
                      <a:pt x="80" y="59"/>
                      <a:pt x="84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7"/>
              <p:cNvSpPr/>
              <p:nvPr/>
            </p:nvSpPr>
            <p:spPr>
              <a:xfrm>
                <a:off x="4351300" y="3710950"/>
                <a:ext cx="130325" cy="38825"/>
              </a:xfrm>
              <a:custGeom>
                <a:rect b="b" l="l" r="r" t="t"/>
                <a:pathLst>
                  <a:path extrusionOk="0" h="1553" w="5213">
                    <a:moveTo>
                      <a:pt x="3125" y="0"/>
                    </a:moveTo>
                    <a:cubicBezTo>
                      <a:pt x="2705" y="0"/>
                      <a:pt x="2309" y="48"/>
                      <a:pt x="1941" y="139"/>
                    </a:cubicBezTo>
                    <a:cubicBezTo>
                      <a:pt x="1937" y="182"/>
                      <a:pt x="1933" y="230"/>
                      <a:pt x="1929" y="277"/>
                    </a:cubicBezTo>
                    <a:lnTo>
                      <a:pt x="1731" y="262"/>
                    </a:lnTo>
                    <a:lnTo>
                      <a:pt x="1735" y="194"/>
                    </a:lnTo>
                    <a:lnTo>
                      <a:pt x="1735" y="194"/>
                    </a:lnTo>
                    <a:cubicBezTo>
                      <a:pt x="1046" y="404"/>
                      <a:pt x="460" y="784"/>
                      <a:pt x="8" y="1323"/>
                    </a:cubicBezTo>
                    <a:cubicBezTo>
                      <a:pt x="4" y="1382"/>
                      <a:pt x="4" y="1438"/>
                      <a:pt x="0" y="1489"/>
                    </a:cubicBezTo>
                    <a:lnTo>
                      <a:pt x="79" y="1553"/>
                    </a:lnTo>
                    <a:cubicBezTo>
                      <a:pt x="915" y="483"/>
                      <a:pt x="2107" y="202"/>
                      <a:pt x="3129" y="202"/>
                    </a:cubicBezTo>
                    <a:cubicBezTo>
                      <a:pt x="4230" y="202"/>
                      <a:pt x="5126" y="527"/>
                      <a:pt x="5141" y="535"/>
                    </a:cubicBezTo>
                    <a:lnTo>
                      <a:pt x="5213" y="349"/>
                    </a:lnTo>
                    <a:cubicBezTo>
                      <a:pt x="5177" y="337"/>
                      <a:pt x="4341" y="28"/>
                      <a:pt x="3268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7"/>
              <p:cNvSpPr/>
              <p:nvPr/>
            </p:nvSpPr>
            <p:spPr>
              <a:xfrm>
                <a:off x="4394575" y="3659050"/>
                <a:ext cx="40900" cy="58850"/>
              </a:xfrm>
              <a:custGeom>
                <a:rect b="b" l="l" r="r" t="t"/>
                <a:pathLst>
                  <a:path extrusionOk="0" h="2354" w="1636">
                    <a:moveTo>
                      <a:pt x="1561" y="1"/>
                    </a:moveTo>
                    <a:cubicBezTo>
                      <a:pt x="1426" y="1"/>
                      <a:pt x="1133" y="32"/>
                      <a:pt x="828" y="274"/>
                    </a:cubicBezTo>
                    <a:cubicBezTo>
                      <a:pt x="372" y="638"/>
                      <a:pt x="99" y="1308"/>
                      <a:pt x="4" y="2270"/>
                    </a:cubicBezTo>
                    <a:lnTo>
                      <a:pt x="0" y="2338"/>
                    </a:lnTo>
                    <a:lnTo>
                      <a:pt x="198" y="2353"/>
                    </a:lnTo>
                    <a:cubicBezTo>
                      <a:pt x="202" y="2306"/>
                      <a:pt x="206" y="2258"/>
                      <a:pt x="210" y="2215"/>
                    </a:cubicBezTo>
                    <a:cubicBezTo>
                      <a:pt x="301" y="1363"/>
                      <a:pt x="559" y="749"/>
                      <a:pt x="947" y="432"/>
                    </a:cubicBezTo>
                    <a:cubicBezTo>
                      <a:pt x="1208" y="222"/>
                      <a:pt x="1454" y="199"/>
                      <a:pt x="1557" y="199"/>
                    </a:cubicBezTo>
                    <a:lnTo>
                      <a:pt x="1608" y="199"/>
                    </a:lnTo>
                    <a:lnTo>
                      <a:pt x="1636" y="5"/>
                    </a:lnTo>
                    <a:cubicBezTo>
                      <a:pt x="1632" y="5"/>
                      <a:pt x="1604" y="1"/>
                      <a:pt x="156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7"/>
              <p:cNvSpPr/>
              <p:nvPr/>
            </p:nvSpPr>
            <p:spPr>
              <a:xfrm>
                <a:off x="4974625" y="3960275"/>
                <a:ext cx="4500" cy="2700"/>
              </a:xfrm>
              <a:custGeom>
                <a:rect b="b" l="l" r="r" t="t"/>
                <a:pathLst>
                  <a:path extrusionOk="0" h="108" w="180">
                    <a:moveTo>
                      <a:pt x="171" y="1"/>
                    </a:moveTo>
                    <a:cubicBezTo>
                      <a:pt x="116" y="36"/>
                      <a:pt x="56" y="72"/>
                      <a:pt x="1" y="107"/>
                    </a:cubicBezTo>
                    <a:cubicBezTo>
                      <a:pt x="104" y="104"/>
                      <a:pt x="167" y="100"/>
                      <a:pt x="179" y="96"/>
                    </a:cubicBez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7"/>
              <p:cNvSpPr/>
              <p:nvPr/>
            </p:nvSpPr>
            <p:spPr>
              <a:xfrm>
                <a:off x="4780350" y="3768975"/>
                <a:ext cx="198575" cy="194000"/>
              </a:xfrm>
              <a:custGeom>
                <a:rect b="b" l="l" r="r" t="t"/>
                <a:pathLst>
                  <a:path extrusionOk="0" h="7760" w="7943">
                    <a:moveTo>
                      <a:pt x="1367" y="0"/>
                    </a:moveTo>
                    <a:cubicBezTo>
                      <a:pt x="959" y="0"/>
                      <a:pt x="504" y="95"/>
                      <a:pt x="1" y="281"/>
                    </a:cubicBezTo>
                    <a:lnTo>
                      <a:pt x="72" y="468"/>
                    </a:lnTo>
                    <a:cubicBezTo>
                      <a:pt x="551" y="289"/>
                      <a:pt x="983" y="198"/>
                      <a:pt x="1367" y="198"/>
                    </a:cubicBezTo>
                    <a:cubicBezTo>
                      <a:pt x="1771" y="198"/>
                      <a:pt x="2120" y="297"/>
                      <a:pt x="2409" y="499"/>
                    </a:cubicBezTo>
                    <a:cubicBezTo>
                      <a:pt x="3344" y="1137"/>
                      <a:pt x="3367" y="2618"/>
                      <a:pt x="3367" y="2626"/>
                    </a:cubicBezTo>
                    <a:cubicBezTo>
                      <a:pt x="3276" y="4417"/>
                      <a:pt x="3700" y="5771"/>
                      <a:pt x="4631" y="6654"/>
                    </a:cubicBezTo>
                    <a:cubicBezTo>
                      <a:pt x="5665" y="7641"/>
                      <a:pt x="7027" y="7759"/>
                      <a:pt x="7637" y="7759"/>
                    </a:cubicBezTo>
                    <a:lnTo>
                      <a:pt x="7772" y="7759"/>
                    </a:lnTo>
                    <a:cubicBezTo>
                      <a:pt x="7827" y="7724"/>
                      <a:pt x="7887" y="7688"/>
                      <a:pt x="7942" y="7653"/>
                    </a:cubicBezTo>
                    <a:lnTo>
                      <a:pt x="7930" y="7550"/>
                    </a:lnTo>
                    <a:cubicBezTo>
                      <a:pt x="7926" y="7554"/>
                      <a:pt x="7831" y="7561"/>
                      <a:pt x="7665" y="7561"/>
                    </a:cubicBezTo>
                    <a:cubicBezTo>
                      <a:pt x="7103" y="7561"/>
                      <a:pt x="5756" y="7454"/>
                      <a:pt x="4766" y="6512"/>
                    </a:cubicBezTo>
                    <a:cubicBezTo>
                      <a:pt x="3942" y="5724"/>
                      <a:pt x="3534" y="4539"/>
                      <a:pt x="3554" y="2983"/>
                    </a:cubicBezTo>
                    <a:lnTo>
                      <a:pt x="3554" y="2983"/>
                    </a:lnTo>
                    <a:cubicBezTo>
                      <a:pt x="3550" y="2987"/>
                      <a:pt x="3546" y="2995"/>
                      <a:pt x="3542" y="3002"/>
                    </a:cubicBezTo>
                    <a:lnTo>
                      <a:pt x="3371" y="2903"/>
                    </a:lnTo>
                    <a:cubicBezTo>
                      <a:pt x="3427" y="2804"/>
                      <a:pt x="3494" y="2717"/>
                      <a:pt x="3565" y="2642"/>
                    </a:cubicBezTo>
                    <a:cubicBezTo>
                      <a:pt x="3565" y="2638"/>
                      <a:pt x="3565" y="2634"/>
                      <a:pt x="3565" y="2630"/>
                    </a:cubicBezTo>
                    <a:cubicBezTo>
                      <a:pt x="3565" y="2563"/>
                      <a:pt x="3542" y="1034"/>
                      <a:pt x="2524" y="333"/>
                    </a:cubicBezTo>
                    <a:cubicBezTo>
                      <a:pt x="2199" y="111"/>
                      <a:pt x="1811" y="0"/>
                      <a:pt x="1367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7"/>
              <p:cNvSpPr/>
              <p:nvPr/>
            </p:nvSpPr>
            <p:spPr>
              <a:xfrm>
                <a:off x="4864625" y="3822825"/>
                <a:ext cx="89350" cy="21225"/>
              </a:xfrm>
              <a:custGeom>
                <a:rect b="b" l="l" r="r" t="t"/>
                <a:pathLst>
                  <a:path extrusionOk="0" h="849" w="3574">
                    <a:moveTo>
                      <a:pt x="1478" y="1"/>
                    </a:moveTo>
                    <a:cubicBezTo>
                      <a:pt x="999" y="1"/>
                      <a:pt x="531" y="124"/>
                      <a:pt x="194" y="488"/>
                    </a:cubicBezTo>
                    <a:cubicBezTo>
                      <a:pt x="123" y="563"/>
                      <a:pt x="56" y="650"/>
                      <a:pt x="0" y="749"/>
                    </a:cubicBezTo>
                    <a:lnTo>
                      <a:pt x="171" y="848"/>
                    </a:lnTo>
                    <a:cubicBezTo>
                      <a:pt x="175" y="841"/>
                      <a:pt x="179" y="833"/>
                      <a:pt x="183" y="829"/>
                    </a:cubicBezTo>
                    <a:cubicBezTo>
                      <a:pt x="476" y="357"/>
                      <a:pt x="963" y="207"/>
                      <a:pt x="1478" y="207"/>
                    </a:cubicBezTo>
                    <a:cubicBezTo>
                      <a:pt x="2428" y="207"/>
                      <a:pt x="3466" y="734"/>
                      <a:pt x="3482" y="742"/>
                    </a:cubicBezTo>
                    <a:lnTo>
                      <a:pt x="3573" y="563"/>
                    </a:lnTo>
                    <a:cubicBezTo>
                      <a:pt x="3506" y="528"/>
                      <a:pt x="2464" y="1"/>
                      <a:pt x="1478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7"/>
              <p:cNvSpPr/>
              <p:nvPr/>
            </p:nvSpPr>
            <p:spPr>
              <a:xfrm>
                <a:off x="4761050" y="3501025"/>
                <a:ext cx="76850" cy="215875"/>
              </a:xfrm>
              <a:custGeom>
                <a:rect b="b" l="l" r="r" t="t"/>
                <a:pathLst>
                  <a:path extrusionOk="0" h="8635" w="3074">
                    <a:moveTo>
                      <a:pt x="76" y="0"/>
                    </a:moveTo>
                    <a:lnTo>
                      <a:pt x="0" y="182"/>
                    </a:lnTo>
                    <a:cubicBezTo>
                      <a:pt x="1577" y="840"/>
                      <a:pt x="2484" y="1644"/>
                      <a:pt x="2698" y="2575"/>
                    </a:cubicBezTo>
                    <a:cubicBezTo>
                      <a:pt x="2836" y="3189"/>
                      <a:pt x="2662" y="3739"/>
                      <a:pt x="2456" y="4369"/>
                    </a:cubicBezTo>
                    <a:cubicBezTo>
                      <a:pt x="2226" y="5086"/>
                      <a:pt x="1965" y="5898"/>
                      <a:pt x="2175" y="6943"/>
                    </a:cubicBezTo>
                    <a:cubicBezTo>
                      <a:pt x="2274" y="7439"/>
                      <a:pt x="2464" y="7918"/>
                      <a:pt x="2741" y="8369"/>
                    </a:cubicBezTo>
                    <a:cubicBezTo>
                      <a:pt x="2793" y="8460"/>
                      <a:pt x="2852" y="8548"/>
                      <a:pt x="2912" y="8635"/>
                    </a:cubicBezTo>
                    <a:lnTo>
                      <a:pt x="3074" y="8520"/>
                    </a:lnTo>
                    <a:cubicBezTo>
                      <a:pt x="3070" y="8508"/>
                      <a:pt x="3062" y="8500"/>
                      <a:pt x="3054" y="8492"/>
                    </a:cubicBezTo>
                    <a:cubicBezTo>
                      <a:pt x="2710" y="7993"/>
                      <a:pt x="2480" y="7458"/>
                      <a:pt x="2369" y="6904"/>
                    </a:cubicBezTo>
                    <a:cubicBezTo>
                      <a:pt x="2167" y="5910"/>
                      <a:pt x="2412" y="5157"/>
                      <a:pt x="2646" y="4432"/>
                    </a:cubicBezTo>
                    <a:cubicBezTo>
                      <a:pt x="2848" y="3799"/>
                      <a:pt x="3042" y="3200"/>
                      <a:pt x="2888" y="2531"/>
                    </a:cubicBezTo>
                    <a:cubicBezTo>
                      <a:pt x="2662" y="1533"/>
                      <a:pt x="1715" y="681"/>
                      <a:pt x="76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7"/>
              <p:cNvSpPr/>
              <p:nvPr/>
            </p:nvSpPr>
            <p:spPr>
              <a:xfrm>
                <a:off x="4526650" y="3901150"/>
                <a:ext cx="2900" cy="1425"/>
              </a:xfrm>
              <a:custGeom>
                <a:rect b="b" l="l" r="r" t="t"/>
                <a:pathLst>
                  <a:path extrusionOk="0" h="57" w="116">
                    <a:moveTo>
                      <a:pt x="116" y="1"/>
                    </a:moveTo>
                    <a:lnTo>
                      <a:pt x="116" y="1"/>
                    </a:lnTo>
                    <a:cubicBezTo>
                      <a:pt x="76" y="5"/>
                      <a:pt x="37" y="5"/>
                      <a:pt x="1" y="5"/>
                    </a:cubicBezTo>
                    <a:cubicBezTo>
                      <a:pt x="17" y="37"/>
                      <a:pt x="29" y="52"/>
                      <a:pt x="29" y="56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7"/>
              <p:cNvSpPr/>
              <p:nvPr/>
            </p:nvSpPr>
            <p:spPr>
              <a:xfrm>
                <a:off x="4492600" y="3795700"/>
                <a:ext cx="39025" cy="105575"/>
              </a:xfrm>
              <a:custGeom>
                <a:rect b="b" l="l" r="r" t="t"/>
                <a:pathLst>
                  <a:path extrusionOk="0" h="4223" w="1561">
                    <a:moveTo>
                      <a:pt x="1212" y="1"/>
                    </a:moveTo>
                    <a:lnTo>
                      <a:pt x="1212" y="1"/>
                    </a:lnTo>
                    <a:cubicBezTo>
                      <a:pt x="0" y="1664"/>
                      <a:pt x="1161" y="3866"/>
                      <a:pt x="1363" y="4223"/>
                    </a:cubicBezTo>
                    <a:cubicBezTo>
                      <a:pt x="1399" y="4223"/>
                      <a:pt x="1438" y="4223"/>
                      <a:pt x="1478" y="4219"/>
                    </a:cubicBezTo>
                    <a:lnTo>
                      <a:pt x="1561" y="4167"/>
                    </a:lnTo>
                    <a:cubicBezTo>
                      <a:pt x="1545" y="4144"/>
                      <a:pt x="135" y="1815"/>
                      <a:pt x="1371" y="115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7"/>
              <p:cNvSpPr/>
              <p:nvPr/>
            </p:nvSpPr>
            <p:spPr>
              <a:xfrm>
                <a:off x="4690650" y="3920975"/>
                <a:ext cx="6250" cy="2500"/>
              </a:xfrm>
              <a:custGeom>
                <a:rect b="b" l="l" r="r" t="t"/>
                <a:pathLst>
                  <a:path extrusionOk="0" h="100" w="250">
                    <a:moveTo>
                      <a:pt x="0" y="0"/>
                    </a:moveTo>
                    <a:lnTo>
                      <a:pt x="4" y="99"/>
                    </a:lnTo>
                    <a:cubicBezTo>
                      <a:pt x="8" y="99"/>
                      <a:pt x="99" y="95"/>
                      <a:pt x="250" y="71"/>
                    </a:cubicBezTo>
                    <a:cubicBezTo>
                      <a:pt x="166" y="48"/>
                      <a:pt x="83" y="24"/>
                      <a:pt x="0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7"/>
              <p:cNvSpPr/>
              <p:nvPr/>
            </p:nvSpPr>
            <p:spPr>
              <a:xfrm>
                <a:off x="4690650" y="3870275"/>
                <a:ext cx="75875" cy="52500"/>
              </a:xfrm>
              <a:custGeom>
                <a:rect b="b" l="l" r="r" t="t"/>
                <a:pathLst>
                  <a:path extrusionOk="0" h="2100" w="3035">
                    <a:moveTo>
                      <a:pt x="2860" y="0"/>
                    </a:moveTo>
                    <a:cubicBezTo>
                      <a:pt x="1810" y="1870"/>
                      <a:pt x="16" y="1929"/>
                      <a:pt x="0" y="1929"/>
                    </a:cubicBezTo>
                    <a:lnTo>
                      <a:pt x="0" y="2028"/>
                    </a:lnTo>
                    <a:cubicBezTo>
                      <a:pt x="83" y="2052"/>
                      <a:pt x="166" y="2076"/>
                      <a:pt x="250" y="2099"/>
                    </a:cubicBezTo>
                    <a:cubicBezTo>
                      <a:pt x="800" y="2012"/>
                      <a:pt x="2163" y="1644"/>
                      <a:pt x="3034" y="95"/>
                    </a:cubicBezTo>
                    <a:lnTo>
                      <a:pt x="2860" y="0"/>
                    </a:ln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7"/>
              <p:cNvSpPr/>
              <p:nvPr/>
            </p:nvSpPr>
            <p:spPr>
              <a:xfrm>
                <a:off x="5084950" y="3476750"/>
                <a:ext cx="3200" cy="3200"/>
              </a:xfrm>
              <a:custGeom>
                <a:rect b="b" l="l" r="r" t="t"/>
                <a:pathLst>
                  <a:path extrusionOk="0" h="128" w="128">
                    <a:moveTo>
                      <a:pt x="91" y="1"/>
                    </a:moveTo>
                    <a:lnTo>
                      <a:pt x="0" y="32"/>
                    </a:lnTo>
                    <a:cubicBezTo>
                      <a:pt x="44" y="64"/>
                      <a:pt x="87" y="96"/>
                      <a:pt x="127" y="127"/>
                    </a:cubicBezTo>
                    <a:cubicBezTo>
                      <a:pt x="107" y="48"/>
                      <a:pt x="95" y="5"/>
                      <a:pt x="91" y="1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7"/>
              <p:cNvSpPr/>
              <p:nvPr/>
            </p:nvSpPr>
            <p:spPr>
              <a:xfrm>
                <a:off x="5061475" y="3477550"/>
                <a:ext cx="37950" cy="87150"/>
              </a:xfrm>
              <a:custGeom>
                <a:rect b="b" l="l" r="r" t="t"/>
                <a:pathLst>
                  <a:path extrusionOk="0" h="3486" w="1518">
                    <a:moveTo>
                      <a:pt x="939" y="0"/>
                    </a:moveTo>
                    <a:lnTo>
                      <a:pt x="844" y="32"/>
                    </a:lnTo>
                    <a:cubicBezTo>
                      <a:pt x="852" y="52"/>
                      <a:pt x="1514" y="2112"/>
                      <a:pt x="1" y="3331"/>
                    </a:cubicBezTo>
                    <a:lnTo>
                      <a:pt x="123" y="3486"/>
                    </a:lnTo>
                    <a:cubicBezTo>
                      <a:pt x="1518" y="2361"/>
                      <a:pt x="1193" y="583"/>
                      <a:pt x="1066" y="95"/>
                    </a:cubicBezTo>
                    <a:cubicBezTo>
                      <a:pt x="1026" y="64"/>
                      <a:pt x="983" y="32"/>
                      <a:pt x="939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7"/>
              <p:cNvSpPr/>
              <p:nvPr/>
            </p:nvSpPr>
            <p:spPr>
              <a:xfrm>
                <a:off x="4851650" y="3440900"/>
                <a:ext cx="120925" cy="61225"/>
              </a:xfrm>
              <a:custGeom>
                <a:rect b="b" l="l" r="r" t="t"/>
                <a:pathLst>
                  <a:path extrusionOk="0" h="2449" w="4837">
                    <a:moveTo>
                      <a:pt x="535" y="1"/>
                    </a:moveTo>
                    <a:cubicBezTo>
                      <a:pt x="361" y="1"/>
                      <a:pt x="183" y="5"/>
                      <a:pt x="1" y="13"/>
                    </a:cubicBezTo>
                    <a:cubicBezTo>
                      <a:pt x="4" y="76"/>
                      <a:pt x="8" y="143"/>
                      <a:pt x="8" y="211"/>
                    </a:cubicBezTo>
                    <a:cubicBezTo>
                      <a:pt x="187" y="203"/>
                      <a:pt x="357" y="199"/>
                      <a:pt x="519" y="199"/>
                    </a:cubicBezTo>
                    <a:cubicBezTo>
                      <a:pt x="2500" y="199"/>
                      <a:pt x="3506" y="757"/>
                      <a:pt x="4009" y="1249"/>
                    </a:cubicBezTo>
                    <a:cubicBezTo>
                      <a:pt x="4599" y="1827"/>
                      <a:pt x="4639" y="2441"/>
                      <a:pt x="4639" y="2449"/>
                    </a:cubicBezTo>
                    <a:lnTo>
                      <a:pt x="4714" y="2445"/>
                    </a:lnTo>
                    <a:lnTo>
                      <a:pt x="4837" y="2437"/>
                    </a:lnTo>
                    <a:cubicBezTo>
                      <a:pt x="4837" y="2409"/>
                      <a:pt x="4793" y="1688"/>
                      <a:pt x="4068" y="1031"/>
                    </a:cubicBezTo>
                    <a:cubicBezTo>
                      <a:pt x="3312" y="345"/>
                      <a:pt x="2124" y="1"/>
                      <a:pt x="535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7"/>
              <p:cNvSpPr/>
              <p:nvPr/>
            </p:nvSpPr>
            <p:spPr>
              <a:xfrm>
                <a:off x="4838175" y="3381400"/>
                <a:ext cx="5475" cy="2700"/>
              </a:xfrm>
              <a:custGeom>
                <a:rect b="b" l="l" r="r" t="t"/>
                <a:pathLst>
                  <a:path extrusionOk="0" h="108" w="219">
                    <a:moveTo>
                      <a:pt x="191" y="0"/>
                    </a:moveTo>
                    <a:lnTo>
                      <a:pt x="1" y="56"/>
                    </a:lnTo>
                    <a:cubicBezTo>
                      <a:pt x="1" y="56"/>
                      <a:pt x="1" y="64"/>
                      <a:pt x="5" y="80"/>
                    </a:cubicBezTo>
                    <a:cubicBezTo>
                      <a:pt x="76" y="88"/>
                      <a:pt x="147" y="95"/>
                      <a:pt x="219" y="107"/>
                    </a:cubicBezTo>
                    <a:cubicBezTo>
                      <a:pt x="203" y="4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7"/>
              <p:cNvSpPr/>
              <p:nvPr/>
            </p:nvSpPr>
            <p:spPr>
              <a:xfrm>
                <a:off x="4838275" y="3383375"/>
                <a:ext cx="13800" cy="94600"/>
              </a:xfrm>
              <a:custGeom>
                <a:rect b="b" l="l" r="r" t="t"/>
                <a:pathLst>
                  <a:path extrusionOk="0" h="3784" w="552">
                    <a:moveTo>
                      <a:pt x="1" y="1"/>
                    </a:moveTo>
                    <a:cubicBezTo>
                      <a:pt x="60" y="214"/>
                      <a:pt x="496" y="1866"/>
                      <a:pt x="294" y="3763"/>
                    </a:cubicBezTo>
                    <a:lnTo>
                      <a:pt x="492" y="3783"/>
                    </a:lnTo>
                    <a:cubicBezTo>
                      <a:pt x="539" y="3340"/>
                      <a:pt x="551" y="2912"/>
                      <a:pt x="543" y="2512"/>
                    </a:cubicBezTo>
                    <a:cubicBezTo>
                      <a:pt x="543" y="2444"/>
                      <a:pt x="539" y="2377"/>
                      <a:pt x="536" y="2314"/>
                    </a:cubicBezTo>
                    <a:cubicBezTo>
                      <a:pt x="492" y="1197"/>
                      <a:pt x="290" y="321"/>
                      <a:pt x="215" y="28"/>
                    </a:cubicBezTo>
                    <a:cubicBezTo>
                      <a:pt x="143" y="16"/>
                      <a:pt x="72" y="9"/>
                      <a:pt x="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7"/>
              <p:cNvSpPr/>
              <p:nvPr/>
            </p:nvSpPr>
            <p:spPr>
              <a:xfrm>
                <a:off x="5125250" y="3814225"/>
                <a:ext cx="3775" cy="2500"/>
              </a:xfrm>
              <a:custGeom>
                <a:rect b="b" l="l" r="r" t="t"/>
                <a:pathLst>
                  <a:path extrusionOk="0" h="100" w="151">
                    <a:moveTo>
                      <a:pt x="151" y="0"/>
                    </a:moveTo>
                    <a:lnTo>
                      <a:pt x="151" y="0"/>
                    </a:lnTo>
                    <a:cubicBezTo>
                      <a:pt x="99" y="32"/>
                      <a:pt x="52" y="60"/>
                      <a:pt x="0" y="91"/>
                    </a:cubicBezTo>
                    <a:cubicBezTo>
                      <a:pt x="92" y="95"/>
                      <a:pt x="147" y="99"/>
                      <a:pt x="147" y="99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7"/>
              <p:cNvSpPr/>
              <p:nvPr/>
            </p:nvSpPr>
            <p:spPr>
              <a:xfrm>
                <a:off x="5050200" y="3764125"/>
                <a:ext cx="78825" cy="52400"/>
              </a:xfrm>
              <a:custGeom>
                <a:rect b="b" l="l" r="r" t="t"/>
                <a:pathLst>
                  <a:path extrusionOk="0" h="2096" w="3153">
                    <a:moveTo>
                      <a:pt x="194" y="0"/>
                    </a:moveTo>
                    <a:lnTo>
                      <a:pt x="0" y="52"/>
                    </a:lnTo>
                    <a:cubicBezTo>
                      <a:pt x="475" y="1786"/>
                      <a:pt x="2444" y="2052"/>
                      <a:pt x="3002" y="2095"/>
                    </a:cubicBezTo>
                    <a:cubicBezTo>
                      <a:pt x="3054" y="2064"/>
                      <a:pt x="3101" y="2036"/>
                      <a:pt x="3153" y="2004"/>
                    </a:cubicBezTo>
                    <a:lnTo>
                      <a:pt x="3153" y="1905"/>
                    </a:lnTo>
                    <a:cubicBezTo>
                      <a:pt x="3129" y="1905"/>
                      <a:pt x="705" y="1874"/>
                      <a:pt x="194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7"/>
              <p:cNvSpPr/>
              <p:nvPr/>
            </p:nvSpPr>
            <p:spPr>
              <a:xfrm>
                <a:off x="4693800" y="3582400"/>
                <a:ext cx="17275" cy="58650"/>
              </a:xfrm>
              <a:custGeom>
                <a:rect b="b" l="l" r="r" t="t"/>
                <a:pathLst>
                  <a:path extrusionOk="0" h="2346" w="691">
                    <a:moveTo>
                      <a:pt x="163" y="1"/>
                    </a:moveTo>
                    <a:lnTo>
                      <a:pt x="1" y="116"/>
                    </a:lnTo>
                    <a:cubicBezTo>
                      <a:pt x="488" y="793"/>
                      <a:pt x="401" y="1914"/>
                      <a:pt x="365" y="2231"/>
                    </a:cubicBezTo>
                    <a:cubicBezTo>
                      <a:pt x="357" y="2282"/>
                      <a:pt x="353" y="2314"/>
                      <a:pt x="353" y="2314"/>
                    </a:cubicBezTo>
                    <a:lnTo>
                      <a:pt x="551" y="2346"/>
                    </a:lnTo>
                    <a:cubicBezTo>
                      <a:pt x="551" y="2338"/>
                      <a:pt x="555" y="2298"/>
                      <a:pt x="563" y="2239"/>
                    </a:cubicBezTo>
                    <a:cubicBezTo>
                      <a:pt x="603" y="1886"/>
                      <a:pt x="690" y="734"/>
                      <a:pt x="163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7"/>
              <p:cNvSpPr/>
              <p:nvPr/>
            </p:nvSpPr>
            <p:spPr>
              <a:xfrm>
                <a:off x="4677875" y="3387050"/>
                <a:ext cx="2700" cy="1400"/>
              </a:xfrm>
              <a:custGeom>
                <a:rect b="b" l="l" r="r" t="t"/>
                <a:pathLst>
                  <a:path extrusionOk="0" h="56" w="108">
                    <a:moveTo>
                      <a:pt x="79" y="0"/>
                    </a:moveTo>
                    <a:lnTo>
                      <a:pt x="0" y="56"/>
                    </a:lnTo>
                    <a:cubicBezTo>
                      <a:pt x="36" y="48"/>
                      <a:pt x="71" y="44"/>
                      <a:pt x="107" y="36"/>
                    </a:cubicBezTo>
                    <a:cubicBezTo>
                      <a:pt x="91" y="12"/>
                      <a:pt x="83" y="0"/>
                      <a:pt x="79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7"/>
              <p:cNvSpPr/>
              <p:nvPr/>
            </p:nvSpPr>
            <p:spPr>
              <a:xfrm>
                <a:off x="4675875" y="3387925"/>
                <a:ext cx="75400" cy="74500"/>
              </a:xfrm>
              <a:custGeom>
                <a:rect b="b" l="l" r="r" t="t"/>
                <a:pathLst>
                  <a:path extrusionOk="0" h="2980" w="3016">
                    <a:moveTo>
                      <a:pt x="187" y="1"/>
                    </a:moveTo>
                    <a:cubicBezTo>
                      <a:pt x="151" y="9"/>
                      <a:pt x="116" y="13"/>
                      <a:pt x="80" y="21"/>
                    </a:cubicBezTo>
                    <a:lnTo>
                      <a:pt x="1" y="80"/>
                    </a:lnTo>
                    <a:cubicBezTo>
                      <a:pt x="13" y="100"/>
                      <a:pt x="1352" y="1930"/>
                      <a:pt x="2904" y="2979"/>
                    </a:cubicBezTo>
                    <a:lnTo>
                      <a:pt x="3015" y="2813"/>
                    </a:lnTo>
                    <a:cubicBezTo>
                      <a:pt x="1613" y="1866"/>
                      <a:pt x="385" y="262"/>
                      <a:pt x="187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7"/>
              <p:cNvSpPr/>
              <p:nvPr/>
            </p:nvSpPr>
            <p:spPr>
              <a:xfrm>
                <a:off x="4641225" y="3677775"/>
                <a:ext cx="151625" cy="129450"/>
              </a:xfrm>
              <a:custGeom>
                <a:rect b="b" l="l" r="r" t="t"/>
                <a:pathLst>
                  <a:path extrusionOk="0" h="5178" w="6065">
                    <a:moveTo>
                      <a:pt x="3102" y="0"/>
                    </a:moveTo>
                    <a:cubicBezTo>
                      <a:pt x="2999" y="0"/>
                      <a:pt x="2892" y="4"/>
                      <a:pt x="2789" y="16"/>
                    </a:cubicBezTo>
                    <a:cubicBezTo>
                      <a:pt x="1189" y="167"/>
                      <a:pt x="1" y="1442"/>
                      <a:pt x="135" y="2864"/>
                    </a:cubicBezTo>
                    <a:cubicBezTo>
                      <a:pt x="262" y="4195"/>
                      <a:pt x="1498" y="5177"/>
                      <a:pt x="2963" y="5177"/>
                    </a:cubicBezTo>
                    <a:cubicBezTo>
                      <a:pt x="3066" y="5177"/>
                      <a:pt x="3173" y="5173"/>
                      <a:pt x="3276" y="5165"/>
                    </a:cubicBezTo>
                    <a:cubicBezTo>
                      <a:pt x="4876" y="5011"/>
                      <a:pt x="6065" y="3735"/>
                      <a:pt x="5930" y="2313"/>
                    </a:cubicBezTo>
                    <a:cubicBezTo>
                      <a:pt x="5803" y="986"/>
                      <a:pt x="4568" y="0"/>
                      <a:pt x="3102" y="0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7"/>
              <p:cNvSpPr/>
              <p:nvPr/>
            </p:nvSpPr>
            <p:spPr>
              <a:xfrm>
                <a:off x="4969200" y="3624100"/>
                <a:ext cx="147450" cy="129450"/>
              </a:xfrm>
              <a:custGeom>
                <a:rect b="b" l="l" r="r" t="t"/>
                <a:pathLst>
                  <a:path extrusionOk="0" h="5178" w="5898">
                    <a:moveTo>
                      <a:pt x="3022" y="0"/>
                    </a:moveTo>
                    <a:cubicBezTo>
                      <a:pt x="2919" y="0"/>
                      <a:pt x="2816" y="4"/>
                      <a:pt x="2713" y="16"/>
                    </a:cubicBezTo>
                    <a:cubicBezTo>
                      <a:pt x="1905" y="92"/>
                      <a:pt x="1204" y="452"/>
                      <a:pt x="725" y="975"/>
                    </a:cubicBezTo>
                    <a:cubicBezTo>
                      <a:pt x="1133" y="1121"/>
                      <a:pt x="1414" y="1181"/>
                      <a:pt x="1422" y="1181"/>
                    </a:cubicBezTo>
                    <a:lnTo>
                      <a:pt x="1458" y="1189"/>
                    </a:lnTo>
                    <a:lnTo>
                      <a:pt x="1481" y="1216"/>
                    </a:lnTo>
                    <a:cubicBezTo>
                      <a:pt x="2690" y="2848"/>
                      <a:pt x="3949" y="3672"/>
                      <a:pt x="5224" y="3672"/>
                    </a:cubicBezTo>
                    <a:cubicBezTo>
                      <a:pt x="5276" y="3672"/>
                      <a:pt x="5327" y="3668"/>
                      <a:pt x="5379" y="3668"/>
                    </a:cubicBezTo>
                    <a:cubicBezTo>
                      <a:pt x="5446" y="3664"/>
                      <a:pt x="5514" y="3656"/>
                      <a:pt x="5581" y="3648"/>
                    </a:cubicBezTo>
                    <a:cubicBezTo>
                      <a:pt x="5795" y="3244"/>
                      <a:pt x="5898" y="2789"/>
                      <a:pt x="5850" y="2314"/>
                    </a:cubicBezTo>
                    <a:cubicBezTo>
                      <a:pt x="5724" y="987"/>
                      <a:pt x="4492" y="0"/>
                      <a:pt x="3022" y="0"/>
                    </a:cubicBezTo>
                    <a:close/>
                    <a:moveTo>
                      <a:pt x="586" y="1137"/>
                    </a:moveTo>
                    <a:cubicBezTo>
                      <a:pt x="202" y="1628"/>
                      <a:pt x="0" y="2230"/>
                      <a:pt x="60" y="2864"/>
                    </a:cubicBezTo>
                    <a:cubicBezTo>
                      <a:pt x="186" y="4191"/>
                      <a:pt x="1422" y="5177"/>
                      <a:pt x="2888" y="5177"/>
                    </a:cubicBezTo>
                    <a:cubicBezTo>
                      <a:pt x="2991" y="5177"/>
                      <a:pt x="3094" y="5173"/>
                      <a:pt x="3200" y="5161"/>
                    </a:cubicBezTo>
                    <a:cubicBezTo>
                      <a:pt x="4171" y="5070"/>
                      <a:pt x="4991" y="4563"/>
                      <a:pt x="5454" y="3862"/>
                    </a:cubicBezTo>
                    <a:cubicBezTo>
                      <a:pt x="5434" y="3862"/>
                      <a:pt x="5411" y="3862"/>
                      <a:pt x="5387" y="3866"/>
                    </a:cubicBezTo>
                    <a:cubicBezTo>
                      <a:pt x="5331" y="3866"/>
                      <a:pt x="5276" y="3870"/>
                      <a:pt x="5221" y="3870"/>
                    </a:cubicBezTo>
                    <a:cubicBezTo>
                      <a:pt x="3890" y="3870"/>
                      <a:pt x="2583" y="3027"/>
                      <a:pt x="1343" y="1367"/>
                    </a:cubicBezTo>
                    <a:cubicBezTo>
                      <a:pt x="1244" y="1343"/>
                      <a:pt x="959" y="1276"/>
                      <a:pt x="586" y="1137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7"/>
              <p:cNvSpPr/>
              <p:nvPr/>
            </p:nvSpPr>
            <p:spPr>
              <a:xfrm>
                <a:off x="4983850" y="3648450"/>
                <a:ext cx="124875" cy="72425"/>
              </a:xfrm>
              <a:custGeom>
                <a:rect b="b" l="l" r="r" t="t"/>
                <a:pathLst>
                  <a:path extrusionOk="0" h="2897" w="4995">
                    <a:moveTo>
                      <a:pt x="139" y="1"/>
                    </a:moveTo>
                    <a:cubicBezTo>
                      <a:pt x="91" y="56"/>
                      <a:pt x="44" y="108"/>
                      <a:pt x="0" y="163"/>
                    </a:cubicBezTo>
                    <a:cubicBezTo>
                      <a:pt x="373" y="302"/>
                      <a:pt x="658" y="369"/>
                      <a:pt x="757" y="393"/>
                    </a:cubicBezTo>
                    <a:cubicBezTo>
                      <a:pt x="1997" y="2053"/>
                      <a:pt x="3304" y="2896"/>
                      <a:pt x="4635" y="2896"/>
                    </a:cubicBezTo>
                    <a:cubicBezTo>
                      <a:pt x="4690" y="2896"/>
                      <a:pt x="4745" y="2892"/>
                      <a:pt x="4801" y="2892"/>
                    </a:cubicBezTo>
                    <a:cubicBezTo>
                      <a:pt x="4825" y="2888"/>
                      <a:pt x="4848" y="2888"/>
                      <a:pt x="4868" y="2888"/>
                    </a:cubicBezTo>
                    <a:cubicBezTo>
                      <a:pt x="4916" y="2817"/>
                      <a:pt x="4955" y="2746"/>
                      <a:pt x="4995" y="2674"/>
                    </a:cubicBezTo>
                    <a:lnTo>
                      <a:pt x="4995" y="2674"/>
                    </a:lnTo>
                    <a:cubicBezTo>
                      <a:pt x="4928" y="2682"/>
                      <a:pt x="4860" y="2690"/>
                      <a:pt x="4793" y="2694"/>
                    </a:cubicBezTo>
                    <a:cubicBezTo>
                      <a:pt x="4741" y="2694"/>
                      <a:pt x="4690" y="2698"/>
                      <a:pt x="4638" y="2698"/>
                    </a:cubicBezTo>
                    <a:cubicBezTo>
                      <a:pt x="3363" y="2698"/>
                      <a:pt x="2104" y="1874"/>
                      <a:pt x="895" y="242"/>
                    </a:cubicBezTo>
                    <a:lnTo>
                      <a:pt x="872" y="215"/>
                    </a:lnTo>
                    <a:lnTo>
                      <a:pt x="836" y="207"/>
                    </a:lnTo>
                    <a:cubicBezTo>
                      <a:pt x="828" y="207"/>
                      <a:pt x="547" y="147"/>
                      <a:pt x="139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7"/>
              <p:cNvSpPr/>
              <p:nvPr/>
            </p:nvSpPr>
            <p:spPr>
              <a:xfrm>
                <a:off x="4705600" y="3629600"/>
                <a:ext cx="65075" cy="62200"/>
              </a:xfrm>
              <a:custGeom>
                <a:rect b="b" l="l" r="r" t="t"/>
                <a:pathLst>
                  <a:path extrusionOk="0" h="2488" w="2603">
                    <a:moveTo>
                      <a:pt x="1301" y="1"/>
                    </a:moveTo>
                    <a:cubicBezTo>
                      <a:pt x="1263" y="1"/>
                      <a:pt x="1224" y="3"/>
                      <a:pt x="1185" y="6"/>
                    </a:cubicBezTo>
                    <a:cubicBezTo>
                      <a:pt x="499" y="74"/>
                      <a:pt x="0" y="680"/>
                      <a:pt x="64" y="1361"/>
                    </a:cubicBezTo>
                    <a:cubicBezTo>
                      <a:pt x="127" y="2007"/>
                      <a:pt x="669" y="2487"/>
                      <a:pt x="1302" y="2487"/>
                    </a:cubicBezTo>
                    <a:cubicBezTo>
                      <a:pt x="1340" y="2487"/>
                      <a:pt x="1379" y="2485"/>
                      <a:pt x="1418" y="2482"/>
                    </a:cubicBezTo>
                    <a:cubicBezTo>
                      <a:pt x="2103" y="2414"/>
                      <a:pt x="2603" y="1808"/>
                      <a:pt x="2539" y="1127"/>
                    </a:cubicBezTo>
                    <a:cubicBezTo>
                      <a:pt x="2476" y="481"/>
                      <a:pt x="1934" y="1"/>
                      <a:pt x="1301" y="1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7"/>
              <p:cNvSpPr/>
              <p:nvPr/>
            </p:nvSpPr>
            <p:spPr>
              <a:xfrm>
                <a:off x="4961675" y="3591000"/>
                <a:ext cx="65075" cy="62100"/>
              </a:xfrm>
              <a:custGeom>
                <a:rect b="b" l="l" r="r" t="t"/>
                <a:pathLst>
                  <a:path extrusionOk="0" h="2484" w="2603">
                    <a:moveTo>
                      <a:pt x="1301" y="0"/>
                    </a:moveTo>
                    <a:cubicBezTo>
                      <a:pt x="1262" y="0"/>
                      <a:pt x="1223" y="2"/>
                      <a:pt x="1184" y="5"/>
                    </a:cubicBezTo>
                    <a:cubicBezTo>
                      <a:pt x="499" y="69"/>
                      <a:pt x="0" y="675"/>
                      <a:pt x="63" y="1360"/>
                    </a:cubicBezTo>
                    <a:cubicBezTo>
                      <a:pt x="123" y="2000"/>
                      <a:pt x="665" y="2483"/>
                      <a:pt x="1296" y="2483"/>
                    </a:cubicBezTo>
                    <a:cubicBezTo>
                      <a:pt x="1336" y="2483"/>
                      <a:pt x="1377" y="2481"/>
                      <a:pt x="1418" y="2477"/>
                    </a:cubicBezTo>
                    <a:cubicBezTo>
                      <a:pt x="2099" y="2414"/>
                      <a:pt x="2602" y="1808"/>
                      <a:pt x="2539" y="1126"/>
                    </a:cubicBezTo>
                    <a:cubicBezTo>
                      <a:pt x="2476" y="481"/>
                      <a:pt x="1933" y="0"/>
                      <a:pt x="1301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7"/>
              <p:cNvSpPr/>
              <p:nvPr/>
            </p:nvSpPr>
            <p:spPr>
              <a:xfrm>
                <a:off x="4756200" y="3659600"/>
                <a:ext cx="264400" cy="143325"/>
              </a:xfrm>
              <a:custGeom>
                <a:rect b="b" l="l" r="r" t="t"/>
                <a:pathLst>
                  <a:path extrusionOk="0" h="5733" w="10576">
                    <a:moveTo>
                      <a:pt x="9602" y="0"/>
                    </a:moveTo>
                    <a:cubicBezTo>
                      <a:pt x="8977" y="0"/>
                      <a:pt x="8273" y="554"/>
                      <a:pt x="7807" y="834"/>
                    </a:cubicBezTo>
                    <a:cubicBezTo>
                      <a:pt x="7775" y="854"/>
                      <a:pt x="7744" y="874"/>
                      <a:pt x="7712" y="890"/>
                    </a:cubicBezTo>
                    <a:cubicBezTo>
                      <a:pt x="7661" y="921"/>
                      <a:pt x="7609" y="945"/>
                      <a:pt x="7558" y="977"/>
                    </a:cubicBezTo>
                    <a:cubicBezTo>
                      <a:pt x="6686" y="1448"/>
                      <a:pt x="5716" y="1741"/>
                      <a:pt x="4730" y="1832"/>
                    </a:cubicBezTo>
                    <a:cubicBezTo>
                      <a:pt x="4666" y="1840"/>
                      <a:pt x="4607" y="1848"/>
                      <a:pt x="4547" y="1852"/>
                    </a:cubicBezTo>
                    <a:cubicBezTo>
                      <a:pt x="4369" y="1864"/>
                      <a:pt x="4190" y="1871"/>
                      <a:pt x="4012" y="1871"/>
                    </a:cubicBezTo>
                    <a:cubicBezTo>
                      <a:pt x="3560" y="1871"/>
                      <a:pt x="3109" y="1830"/>
                      <a:pt x="2666" y="1745"/>
                    </a:cubicBezTo>
                    <a:cubicBezTo>
                      <a:pt x="2472" y="1710"/>
                      <a:pt x="2274" y="1666"/>
                      <a:pt x="2068" y="1622"/>
                    </a:cubicBezTo>
                    <a:cubicBezTo>
                      <a:pt x="2008" y="1610"/>
                      <a:pt x="1953" y="1603"/>
                      <a:pt x="1894" y="1591"/>
                    </a:cubicBezTo>
                    <a:cubicBezTo>
                      <a:pt x="1688" y="1553"/>
                      <a:pt x="1484" y="1526"/>
                      <a:pt x="1290" y="1526"/>
                    </a:cubicBezTo>
                    <a:cubicBezTo>
                      <a:pt x="803" y="1526"/>
                      <a:pt x="384" y="1696"/>
                      <a:pt x="182" y="2300"/>
                    </a:cubicBezTo>
                    <a:cubicBezTo>
                      <a:pt x="0" y="2842"/>
                      <a:pt x="155" y="3448"/>
                      <a:pt x="448" y="3936"/>
                    </a:cubicBezTo>
                    <a:cubicBezTo>
                      <a:pt x="670" y="4308"/>
                      <a:pt x="943" y="4609"/>
                      <a:pt x="1256" y="4854"/>
                    </a:cubicBezTo>
                    <a:cubicBezTo>
                      <a:pt x="1307" y="4898"/>
                      <a:pt x="1359" y="4934"/>
                      <a:pt x="1414" y="4973"/>
                    </a:cubicBezTo>
                    <a:cubicBezTo>
                      <a:pt x="2184" y="5512"/>
                      <a:pt x="3166" y="5733"/>
                      <a:pt x="4176" y="5733"/>
                    </a:cubicBezTo>
                    <a:cubicBezTo>
                      <a:pt x="4568" y="5733"/>
                      <a:pt x="4965" y="5700"/>
                      <a:pt x="5355" y="5639"/>
                    </a:cubicBezTo>
                    <a:cubicBezTo>
                      <a:pt x="5415" y="5631"/>
                      <a:pt x="5474" y="5619"/>
                      <a:pt x="5534" y="5611"/>
                    </a:cubicBezTo>
                    <a:cubicBezTo>
                      <a:pt x="6421" y="5453"/>
                      <a:pt x="7268" y="5151"/>
                      <a:pt x="7946" y="4779"/>
                    </a:cubicBezTo>
                    <a:cubicBezTo>
                      <a:pt x="8342" y="4557"/>
                      <a:pt x="8726" y="4312"/>
                      <a:pt x="9075" y="4031"/>
                    </a:cubicBezTo>
                    <a:cubicBezTo>
                      <a:pt x="9122" y="3995"/>
                      <a:pt x="9170" y="3959"/>
                      <a:pt x="9213" y="3916"/>
                    </a:cubicBezTo>
                    <a:cubicBezTo>
                      <a:pt x="10013" y="3234"/>
                      <a:pt x="10576" y="2363"/>
                      <a:pt x="10564" y="1203"/>
                    </a:cubicBezTo>
                    <a:cubicBezTo>
                      <a:pt x="10560" y="985"/>
                      <a:pt x="10528" y="767"/>
                      <a:pt x="10445" y="577"/>
                    </a:cubicBezTo>
                    <a:cubicBezTo>
                      <a:pt x="10350" y="355"/>
                      <a:pt x="10196" y="169"/>
                      <a:pt x="9946" y="66"/>
                    </a:cubicBezTo>
                    <a:cubicBezTo>
                      <a:pt x="9836" y="20"/>
                      <a:pt x="9720" y="0"/>
                      <a:pt x="96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7"/>
              <p:cNvSpPr/>
              <p:nvPr/>
            </p:nvSpPr>
            <p:spPr>
              <a:xfrm>
                <a:off x="4869875" y="3705400"/>
                <a:ext cx="24675" cy="95175"/>
              </a:xfrm>
              <a:custGeom>
                <a:rect b="b" l="l" r="r" t="t"/>
                <a:pathLst>
                  <a:path extrusionOk="0" h="3807" w="987">
                    <a:moveTo>
                      <a:pt x="183" y="0"/>
                    </a:moveTo>
                    <a:cubicBezTo>
                      <a:pt x="119" y="8"/>
                      <a:pt x="60" y="16"/>
                      <a:pt x="0" y="20"/>
                    </a:cubicBezTo>
                    <a:cubicBezTo>
                      <a:pt x="238" y="1149"/>
                      <a:pt x="650" y="3102"/>
                      <a:pt x="808" y="3807"/>
                    </a:cubicBezTo>
                    <a:cubicBezTo>
                      <a:pt x="868" y="3799"/>
                      <a:pt x="927" y="3787"/>
                      <a:pt x="987" y="3779"/>
                    </a:cubicBezTo>
                    <a:cubicBezTo>
                      <a:pt x="844" y="3157"/>
                      <a:pt x="480" y="1426"/>
                      <a:pt x="183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7"/>
              <p:cNvSpPr/>
              <p:nvPr/>
            </p:nvSpPr>
            <p:spPr>
              <a:xfrm>
                <a:off x="4945125" y="3681825"/>
                <a:ext cx="41425" cy="78550"/>
              </a:xfrm>
              <a:custGeom>
                <a:rect b="b" l="l" r="r" t="t"/>
                <a:pathLst>
                  <a:path extrusionOk="0" h="3142" w="1657">
                    <a:moveTo>
                      <a:pt x="155" y="1"/>
                    </a:moveTo>
                    <a:cubicBezTo>
                      <a:pt x="104" y="32"/>
                      <a:pt x="52" y="56"/>
                      <a:pt x="1" y="88"/>
                    </a:cubicBezTo>
                    <a:lnTo>
                      <a:pt x="1518" y="3142"/>
                    </a:lnTo>
                    <a:cubicBezTo>
                      <a:pt x="1565" y="3106"/>
                      <a:pt x="1613" y="3070"/>
                      <a:pt x="1656" y="3027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7"/>
              <p:cNvSpPr/>
              <p:nvPr/>
            </p:nvSpPr>
            <p:spPr>
              <a:xfrm>
                <a:off x="4787575" y="3699350"/>
                <a:ext cx="20325" cy="84600"/>
              </a:xfrm>
              <a:custGeom>
                <a:rect b="b" l="l" r="r" t="t"/>
                <a:pathLst>
                  <a:path extrusionOk="0" h="3384" w="813">
                    <a:moveTo>
                      <a:pt x="639" y="1"/>
                    </a:moveTo>
                    <a:lnTo>
                      <a:pt x="1" y="3264"/>
                    </a:lnTo>
                    <a:cubicBezTo>
                      <a:pt x="52" y="3308"/>
                      <a:pt x="104" y="3344"/>
                      <a:pt x="159" y="3383"/>
                    </a:cubicBezTo>
                    <a:lnTo>
                      <a:pt x="813" y="32"/>
                    </a:lnTo>
                    <a:cubicBezTo>
                      <a:pt x="753" y="20"/>
                      <a:pt x="698" y="13"/>
                      <a:pt x="639" y="1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7"/>
              <p:cNvSpPr/>
              <p:nvPr/>
            </p:nvSpPr>
            <p:spPr>
              <a:xfrm>
                <a:off x="5093750" y="3403325"/>
                <a:ext cx="339675" cy="271900"/>
              </a:xfrm>
              <a:custGeom>
                <a:rect b="b" l="l" r="r" t="t"/>
                <a:pathLst>
                  <a:path extrusionOk="0" h="10876" w="13587">
                    <a:moveTo>
                      <a:pt x="8026" y="0"/>
                    </a:moveTo>
                    <a:cubicBezTo>
                      <a:pt x="7283" y="0"/>
                      <a:pt x="6343" y="1045"/>
                      <a:pt x="6572" y="2660"/>
                    </a:cubicBezTo>
                    <a:cubicBezTo>
                      <a:pt x="6084" y="858"/>
                      <a:pt x="5201" y="168"/>
                      <a:pt x="4531" y="168"/>
                    </a:cubicBezTo>
                    <a:cubicBezTo>
                      <a:pt x="3547" y="168"/>
                      <a:pt x="3025" y="1659"/>
                      <a:pt x="4898" y="3307"/>
                    </a:cubicBezTo>
                    <a:lnTo>
                      <a:pt x="4898" y="3307"/>
                    </a:lnTo>
                    <a:cubicBezTo>
                      <a:pt x="4364" y="2879"/>
                      <a:pt x="3133" y="1986"/>
                      <a:pt x="2122" y="1986"/>
                    </a:cubicBezTo>
                    <a:cubicBezTo>
                      <a:pt x="1894" y="1986"/>
                      <a:pt x="1677" y="2031"/>
                      <a:pt x="1482" y="2138"/>
                    </a:cubicBezTo>
                    <a:cubicBezTo>
                      <a:pt x="163" y="3001"/>
                      <a:pt x="2615" y="3936"/>
                      <a:pt x="4096" y="4574"/>
                    </a:cubicBezTo>
                    <a:cubicBezTo>
                      <a:pt x="3794" y="4530"/>
                      <a:pt x="3511" y="4510"/>
                      <a:pt x="3249" y="4510"/>
                    </a:cubicBezTo>
                    <a:cubicBezTo>
                      <a:pt x="366" y="4510"/>
                      <a:pt x="0" y="6921"/>
                      <a:pt x="2856" y="6921"/>
                    </a:cubicBezTo>
                    <a:cubicBezTo>
                      <a:pt x="3295" y="6921"/>
                      <a:pt x="3811" y="6864"/>
                      <a:pt x="4405" y="6732"/>
                    </a:cubicBezTo>
                    <a:lnTo>
                      <a:pt x="4405" y="6732"/>
                    </a:lnTo>
                    <a:cubicBezTo>
                      <a:pt x="1515" y="7835"/>
                      <a:pt x="2104" y="10342"/>
                      <a:pt x="3556" y="10342"/>
                    </a:cubicBezTo>
                    <a:cubicBezTo>
                      <a:pt x="4185" y="10342"/>
                      <a:pt x="4976" y="9871"/>
                      <a:pt x="5716" y="8610"/>
                    </a:cubicBezTo>
                    <a:lnTo>
                      <a:pt x="5716" y="8610"/>
                    </a:lnTo>
                    <a:cubicBezTo>
                      <a:pt x="5247" y="10176"/>
                      <a:pt x="5528" y="10814"/>
                      <a:pt x="5982" y="10814"/>
                    </a:cubicBezTo>
                    <a:cubicBezTo>
                      <a:pt x="6466" y="10814"/>
                      <a:pt x="7147" y="10087"/>
                      <a:pt x="7321" y="8985"/>
                    </a:cubicBezTo>
                    <a:lnTo>
                      <a:pt x="7321" y="8985"/>
                    </a:lnTo>
                    <a:cubicBezTo>
                      <a:pt x="7445" y="10184"/>
                      <a:pt x="8205" y="10875"/>
                      <a:pt x="8836" y="10875"/>
                    </a:cubicBezTo>
                    <a:cubicBezTo>
                      <a:pt x="9512" y="10875"/>
                      <a:pt x="10040" y="10084"/>
                      <a:pt x="9483" y="8277"/>
                    </a:cubicBezTo>
                    <a:lnTo>
                      <a:pt x="9483" y="8277"/>
                    </a:lnTo>
                    <a:cubicBezTo>
                      <a:pt x="9685" y="8578"/>
                      <a:pt x="10224" y="9287"/>
                      <a:pt x="11147" y="9505"/>
                    </a:cubicBezTo>
                    <a:cubicBezTo>
                      <a:pt x="11348" y="9568"/>
                      <a:pt x="11546" y="9600"/>
                      <a:pt x="11730" y="9600"/>
                    </a:cubicBezTo>
                    <a:cubicBezTo>
                      <a:pt x="12445" y="9600"/>
                      <a:pt x="12956" y="9122"/>
                      <a:pt x="12628" y="8146"/>
                    </a:cubicBezTo>
                    <a:cubicBezTo>
                      <a:pt x="12149" y="6720"/>
                      <a:pt x="9673" y="6411"/>
                      <a:pt x="9709" y="6293"/>
                    </a:cubicBezTo>
                    <a:cubicBezTo>
                      <a:pt x="9712" y="6282"/>
                      <a:pt x="9736" y="6277"/>
                      <a:pt x="9778" y="6277"/>
                    </a:cubicBezTo>
                    <a:cubicBezTo>
                      <a:pt x="9949" y="6277"/>
                      <a:pt x="10415" y="6359"/>
                      <a:pt x="10937" y="6455"/>
                    </a:cubicBezTo>
                    <a:cubicBezTo>
                      <a:pt x="11486" y="6553"/>
                      <a:pt x="11770" y="6615"/>
                      <a:pt x="12024" y="6615"/>
                    </a:cubicBezTo>
                    <a:cubicBezTo>
                      <a:pt x="12128" y="6615"/>
                      <a:pt x="12228" y="6605"/>
                      <a:pt x="12339" y="6582"/>
                    </a:cubicBezTo>
                    <a:cubicBezTo>
                      <a:pt x="12529" y="6542"/>
                      <a:pt x="12842" y="6475"/>
                      <a:pt x="13123" y="6213"/>
                    </a:cubicBezTo>
                    <a:cubicBezTo>
                      <a:pt x="13139" y="6197"/>
                      <a:pt x="13155" y="6182"/>
                      <a:pt x="13171" y="6166"/>
                    </a:cubicBezTo>
                    <a:cubicBezTo>
                      <a:pt x="13587" y="5734"/>
                      <a:pt x="13587" y="5049"/>
                      <a:pt x="13195" y="4593"/>
                    </a:cubicBezTo>
                    <a:cubicBezTo>
                      <a:pt x="12961" y="4320"/>
                      <a:pt x="12731" y="4181"/>
                      <a:pt x="12589" y="4114"/>
                    </a:cubicBezTo>
                    <a:cubicBezTo>
                      <a:pt x="12573" y="4106"/>
                      <a:pt x="12557" y="4098"/>
                      <a:pt x="12537" y="4090"/>
                    </a:cubicBezTo>
                    <a:cubicBezTo>
                      <a:pt x="12394" y="4030"/>
                      <a:pt x="12008" y="3905"/>
                      <a:pt x="11500" y="3905"/>
                    </a:cubicBezTo>
                    <a:cubicBezTo>
                      <a:pt x="11279" y="3905"/>
                      <a:pt x="11035" y="3929"/>
                      <a:pt x="10778" y="3991"/>
                    </a:cubicBezTo>
                    <a:cubicBezTo>
                      <a:pt x="10485" y="4061"/>
                      <a:pt x="10231" y="4168"/>
                      <a:pt x="10019" y="4283"/>
                    </a:cubicBezTo>
                    <a:lnTo>
                      <a:pt x="10019" y="4283"/>
                    </a:lnTo>
                    <a:cubicBezTo>
                      <a:pt x="11322" y="3306"/>
                      <a:pt x="11988" y="2379"/>
                      <a:pt x="11757" y="1825"/>
                    </a:cubicBezTo>
                    <a:cubicBezTo>
                      <a:pt x="11583" y="1405"/>
                      <a:pt x="10937" y="1318"/>
                      <a:pt x="10866" y="1306"/>
                    </a:cubicBezTo>
                    <a:cubicBezTo>
                      <a:pt x="10803" y="1298"/>
                      <a:pt x="10740" y="1294"/>
                      <a:pt x="10677" y="1294"/>
                    </a:cubicBezTo>
                    <a:cubicBezTo>
                      <a:pt x="9817" y="1294"/>
                      <a:pt x="8894" y="2038"/>
                      <a:pt x="8422" y="3278"/>
                    </a:cubicBezTo>
                    <a:cubicBezTo>
                      <a:pt x="9266" y="955"/>
                      <a:pt x="8736" y="0"/>
                      <a:pt x="8026" y="0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7"/>
              <p:cNvSpPr/>
              <p:nvPr/>
            </p:nvSpPr>
            <p:spPr>
              <a:xfrm>
                <a:off x="4447450" y="3883925"/>
                <a:ext cx="362825" cy="193825"/>
              </a:xfrm>
              <a:custGeom>
                <a:rect b="b" l="l" r="r" t="t"/>
                <a:pathLst>
                  <a:path extrusionOk="0" h="7753" w="14513">
                    <a:moveTo>
                      <a:pt x="4662" y="0"/>
                    </a:moveTo>
                    <a:cubicBezTo>
                      <a:pt x="2181" y="0"/>
                      <a:pt x="0" y="757"/>
                      <a:pt x="0" y="757"/>
                    </a:cubicBezTo>
                    <a:cubicBezTo>
                      <a:pt x="99" y="5071"/>
                      <a:pt x="6322" y="5356"/>
                      <a:pt x="6322" y="5356"/>
                    </a:cubicBezTo>
                    <a:lnTo>
                      <a:pt x="5363" y="6889"/>
                    </a:lnTo>
                    <a:lnTo>
                      <a:pt x="8199" y="7752"/>
                    </a:lnTo>
                    <a:lnTo>
                      <a:pt x="11400" y="4639"/>
                    </a:lnTo>
                    <a:cubicBezTo>
                      <a:pt x="13166" y="4568"/>
                      <a:pt x="14513" y="3478"/>
                      <a:pt x="14513" y="3478"/>
                    </a:cubicBezTo>
                    <a:cubicBezTo>
                      <a:pt x="13436" y="1304"/>
                      <a:pt x="8088" y="627"/>
                      <a:pt x="8088" y="627"/>
                    </a:cubicBezTo>
                    <a:cubicBezTo>
                      <a:pt x="7005" y="160"/>
                      <a:pt x="5802" y="0"/>
                      <a:pt x="4662" y="0"/>
                    </a:cubicBezTo>
                    <a:close/>
                  </a:path>
                </a:pathLst>
              </a:custGeom>
              <a:solidFill>
                <a:srgbClr val="6E61F4">
                  <a:alpha val="48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7"/>
              <p:cNvSpPr/>
              <p:nvPr/>
            </p:nvSpPr>
            <p:spPr>
              <a:xfrm>
                <a:off x="4195200" y="3765375"/>
                <a:ext cx="339700" cy="271975"/>
              </a:xfrm>
              <a:custGeom>
                <a:rect b="b" l="l" r="r" t="t"/>
                <a:pathLst>
                  <a:path extrusionOk="0" h="10879" w="13588">
                    <a:moveTo>
                      <a:pt x="8028" y="1"/>
                    </a:moveTo>
                    <a:cubicBezTo>
                      <a:pt x="7285" y="1"/>
                      <a:pt x="6344" y="1047"/>
                      <a:pt x="6573" y="2663"/>
                    </a:cubicBezTo>
                    <a:cubicBezTo>
                      <a:pt x="6085" y="859"/>
                      <a:pt x="5201" y="168"/>
                      <a:pt x="4532" y="168"/>
                    </a:cubicBezTo>
                    <a:cubicBezTo>
                      <a:pt x="3551" y="168"/>
                      <a:pt x="3030" y="1649"/>
                      <a:pt x="4880" y="3293"/>
                    </a:cubicBezTo>
                    <a:lnTo>
                      <a:pt x="4880" y="3293"/>
                    </a:lnTo>
                    <a:cubicBezTo>
                      <a:pt x="4337" y="2857"/>
                      <a:pt x="3122" y="1985"/>
                      <a:pt x="2123" y="1985"/>
                    </a:cubicBezTo>
                    <a:cubicBezTo>
                      <a:pt x="1895" y="1985"/>
                      <a:pt x="1678" y="2030"/>
                      <a:pt x="1483" y="2136"/>
                    </a:cubicBezTo>
                    <a:cubicBezTo>
                      <a:pt x="164" y="3000"/>
                      <a:pt x="2616" y="3935"/>
                      <a:pt x="4097" y="4576"/>
                    </a:cubicBezTo>
                    <a:cubicBezTo>
                      <a:pt x="3793" y="4533"/>
                      <a:pt x="3509" y="4512"/>
                      <a:pt x="3246" y="4512"/>
                    </a:cubicBezTo>
                    <a:cubicBezTo>
                      <a:pt x="367" y="4512"/>
                      <a:pt x="0" y="6921"/>
                      <a:pt x="2852" y="6921"/>
                    </a:cubicBezTo>
                    <a:cubicBezTo>
                      <a:pt x="3293" y="6921"/>
                      <a:pt x="3810" y="6864"/>
                      <a:pt x="4406" y="6731"/>
                    </a:cubicBezTo>
                    <a:lnTo>
                      <a:pt x="4406" y="6731"/>
                    </a:lnTo>
                    <a:cubicBezTo>
                      <a:pt x="1516" y="7834"/>
                      <a:pt x="2105" y="10341"/>
                      <a:pt x="3557" y="10341"/>
                    </a:cubicBezTo>
                    <a:cubicBezTo>
                      <a:pt x="4186" y="10341"/>
                      <a:pt x="4977" y="9870"/>
                      <a:pt x="5717" y="8609"/>
                    </a:cubicBezTo>
                    <a:lnTo>
                      <a:pt x="5717" y="8609"/>
                    </a:lnTo>
                    <a:cubicBezTo>
                      <a:pt x="5248" y="10175"/>
                      <a:pt x="5529" y="10813"/>
                      <a:pt x="5983" y="10813"/>
                    </a:cubicBezTo>
                    <a:cubicBezTo>
                      <a:pt x="6467" y="10813"/>
                      <a:pt x="7147" y="10087"/>
                      <a:pt x="7322" y="8987"/>
                    </a:cubicBezTo>
                    <a:lnTo>
                      <a:pt x="7322" y="8987"/>
                    </a:lnTo>
                    <a:cubicBezTo>
                      <a:pt x="7446" y="10187"/>
                      <a:pt x="8206" y="10878"/>
                      <a:pt x="8837" y="10878"/>
                    </a:cubicBezTo>
                    <a:cubicBezTo>
                      <a:pt x="9513" y="10878"/>
                      <a:pt x="10041" y="10087"/>
                      <a:pt x="9484" y="8280"/>
                    </a:cubicBezTo>
                    <a:lnTo>
                      <a:pt x="9484" y="8280"/>
                    </a:lnTo>
                    <a:cubicBezTo>
                      <a:pt x="9686" y="8581"/>
                      <a:pt x="10225" y="9286"/>
                      <a:pt x="11148" y="9504"/>
                    </a:cubicBezTo>
                    <a:cubicBezTo>
                      <a:pt x="11350" y="9568"/>
                      <a:pt x="11550" y="9601"/>
                      <a:pt x="11735" y="9601"/>
                    </a:cubicBezTo>
                    <a:cubicBezTo>
                      <a:pt x="12448" y="9601"/>
                      <a:pt x="12956" y="9122"/>
                      <a:pt x="12629" y="8145"/>
                    </a:cubicBezTo>
                    <a:cubicBezTo>
                      <a:pt x="12150" y="6723"/>
                      <a:pt x="9674" y="6410"/>
                      <a:pt x="9710" y="6295"/>
                    </a:cubicBezTo>
                    <a:cubicBezTo>
                      <a:pt x="9713" y="6284"/>
                      <a:pt x="9737" y="6280"/>
                      <a:pt x="9779" y="6280"/>
                    </a:cubicBezTo>
                    <a:cubicBezTo>
                      <a:pt x="9951" y="6280"/>
                      <a:pt x="10416" y="6362"/>
                      <a:pt x="10938" y="6454"/>
                    </a:cubicBezTo>
                    <a:cubicBezTo>
                      <a:pt x="11488" y="6555"/>
                      <a:pt x="11772" y="6618"/>
                      <a:pt x="12026" y="6618"/>
                    </a:cubicBezTo>
                    <a:cubicBezTo>
                      <a:pt x="12130" y="6618"/>
                      <a:pt x="12229" y="6608"/>
                      <a:pt x="12340" y="6585"/>
                    </a:cubicBezTo>
                    <a:cubicBezTo>
                      <a:pt x="12530" y="6545"/>
                      <a:pt x="12843" y="6474"/>
                      <a:pt x="13124" y="6212"/>
                    </a:cubicBezTo>
                    <a:cubicBezTo>
                      <a:pt x="13140" y="6196"/>
                      <a:pt x="13156" y="6180"/>
                      <a:pt x="13172" y="6165"/>
                    </a:cubicBezTo>
                    <a:cubicBezTo>
                      <a:pt x="13588" y="5733"/>
                      <a:pt x="13588" y="5052"/>
                      <a:pt x="13196" y="4596"/>
                    </a:cubicBezTo>
                    <a:cubicBezTo>
                      <a:pt x="12962" y="4319"/>
                      <a:pt x="12732" y="4184"/>
                      <a:pt x="12590" y="4113"/>
                    </a:cubicBezTo>
                    <a:cubicBezTo>
                      <a:pt x="12574" y="4105"/>
                      <a:pt x="12558" y="4097"/>
                      <a:pt x="12538" y="4089"/>
                    </a:cubicBezTo>
                    <a:cubicBezTo>
                      <a:pt x="12394" y="4031"/>
                      <a:pt x="12005" y="3907"/>
                      <a:pt x="11494" y="3907"/>
                    </a:cubicBezTo>
                    <a:cubicBezTo>
                      <a:pt x="11275" y="3907"/>
                      <a:pt x="11034" y="3930"/>
                      <a:pt x="10779" y="3990"/>
                    </a:cubicBezTo>
                    <a:cubicBezTo>
                      <a:pt x="10491" y="4059"/>
                      <a:pt x="10242" y="4163"/>
                      <a:pt x="10031" y="4276"/>
                    </a:cubicBezTo>
                    <a:lnTo>
                      <a:pt x="10031" y="4276"/>
                    </a:lnTo>
                    <a:cubicBezTo>
                      <a:pt x="11327" y="3300"/>
                      <a:pt x="11988" y="2381"/>
                      <a:pt x="11758" y="1828"/>
                    </a:cubicBezTo>
                    <a:cubicBezTo>
                      <a:pt x="11583" y="1404"/>
                      <a:pt x="10938" y="1317"/>
                      <a:pt x="10863" y="1309"/>
                    </a:cubicBezTo>
                    <a:cubicBezTo>
                      <a:pt x="10799" y="1300"/>
                      <a:pt x="10734" y="1296"/>
                      <a:pt x="10669" y="1296"/>
                    </a:cubicBezTo>
                    <a:cubicBezTo>
                      <a:pt x="9814" y="1296"/>
                      <a:pt x="8894" y="2040"/>
                      <a:pt x="8423" y="3277"/>
                    </a:cubicBezTo>
                    <a:cubicBezTo>
                      <a:pt x="9266" y="955"/>
                      <a:pt x="8737" y="1"/>
                      <a:pt x="8028" y="1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720000" y="331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b="0" lang="en"/>
              <a:t>overview</a:t>
            </a:r>
            <a:endParaRPr b="0" sz="3000"/>
          </a:p>
        </p:txBody>
      </p:sp>
      <p:sp>
        <p:nvSpPr>
          <p:cNvPr id="208" name="Google Shape;208;p35"/>
          <p:cNvSpPr txBox="1"/>
          <p:nvPr/>
        </p:nvSpPr>
        <p:spPr>
          <a:xfrm>
            <a:off x="516525" y="1189025"/>
            <a:ext cx="41205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We aim to implement a system to prevent mental health issues among our workers.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Focus: Analyze sleep, stress, and physical activity data, plus effective treatments against mental health diagnosis.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Goal: Identify risks, improve well-being, and reduce absenteeism and low productivity.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Outcome: Position ourselves as leaders in workplace well-being, benefiting employees and clients.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9" name="Google Shape;209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296" l="0" r="0" t="9296"/>
          <a:stretch/>
        </p:blipFill>
        <p:spPr>
          <a:xfrm>
            <a:off x="4919625" y="681750"/>
            <a:ext cx="3713700" cy="3780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0" name="Google Shape;210;p35"/>
          <p:cNvGrpSpPr/>
          <p:nvPr/>
        </p:nvGrpSpPr>
        <p:grpSpPr>
          <a:xfrm>
            <a:off x="5055291" y="3560942"/>
            <a:ext cx="1930640" cy="1175213"/>
            <a:chOff x="4195200" y="1957875"/>
            <a:chExt cx="1238225" cy="753825"/>
          </a:xfrm>
        </p:grpSpPr>
        <p:sp>
          <p:nvSpPr>
            <p:cNvPr id="211" name="Google Shape;211;p35"/>
            <p:cNvSpPr/>
            <p:nvPr/>
          </p:nvSpPr>
          <p:spPr>
            <a:xfrm>
              <a:off x="4195200" y="1957925"/>
              <a:ext cx="1238225" cy="753725"/>
            </a:xfrm>
            <a:custGeom>
              <a:rect b="b" l="l" r="r" t="t"/>
              <a:pathLst>
                <a:path extrusionOk="0" h="30149" w="49529">
                  <a:moveTo>
                    <a:pt x="38244" y="5654"/>
                  </a:moveTo>
                  <a:cubicBezTo>
                    <a:pt x="38818" y="5951"/>
                    <a:pt x="39492" y="6229"/>
                    <a:pt x="40038" y="6462"/>
                  </a:cubicBezTo>
                  <a:cubicBezTo>
                    <a:pt x="39741" y="6420"/>
                    <a:pt x="39463" y="6401"/>
                    <a:pt x="39202" y="6401"/>
                  </a:cubicBezTo>
                  <a:cubicBezTo>
                    <a:pt x="39119" y="6401"/>
                    <a:pt x="39037" y="6403"/>
                    <a:pt x="38957" y="6407"/>
                  </a:cubicBezTo>
                  <a:cubicBezTo>
                    <a:pt x="38735" y="6149"/>
                    <a:pt x="38494" y="5900"/>
                    <a:pt x="38244" y="5654"/>
                  </a:cubicBezTo>
                  <a:close/>
                  <a:moveTo>
                    <a:pt x="23087" y="1"/>
                  </a:moveTo>
                  <a:cubicBezTo>
                    <a:pt x="20570" y="1"/>
                    <a:pt x="18062" y="426"/>
                    <a:pt x="15758" y="1373"/>
                  </a:cubicBezTo>
                  <a:cubicBezTo>
                    <a:pt x="13817" y="2169"/>
                    <a:pt x="8272" y="4878"/>
                    <a:pt x="5935" y="10851"/>
                  </a:cubicBezTo>
                  <a:cubicBezTo>
                    <a:pt x="5147" y="12871"/>
                    <a:pt x="4949" y="14693"/>
                    <a:pt x="4905" y="15925"/>
                  </a:cubicBezTo>
                  <a:cubicBezTo>
                    <a:pt x="4838" y="16135"/>
                    <a:pt x="4783" y="16349"/>
                    <a:pt x="4739" y="16558"/>
                  </a:cubicBezTo>
                  <a:cubicBezTo>
                    <a:pt x="4669" y="16544"/>
                    <a:pt x="4600" y="16538"/>
                    <a:pt x="4534" y="16538"/>
                  </a:cubicBezTo>
                  <a:cubicBezTo>
                    <a:pt x="3552" y="16538"/>
                    <a:pt x="3027" y="18025"/>
                    <a:pt x="4890" y="19672"/>
                  </a:cubicBezTo>
                  <a:cubicBezTo>
                    <a:pt x="4354" y="19239"/>
                    <a:pt x="3132" y="18354"/>
                    <a:pt x="2125" y="18354"/>
                  </a:cubicBezTo>
                  <a:cubicBezTo>
                    <a:pt x="1897" y="18354"/>
                    <a:pt x="1679" y="18400"/>
                    <a:pt x="1483" y="18507"/>
                  </a:cubicBezTo>
                  <a:cubicBezTo>
                    <a:pt x="164" y="19371"/>
                    <a:pt x="2616" y="20305"/>
                    <a:pt x="4097" y="20947"/>
                  </a:cubicBezTo>
                  <a:cubicBezTo>
                    <a:pt x="3793" y="20903"/>
                    <a:pt x="3509" y="20883"/>
                    <a:pt x="3246" y="20883"/>
                  </a:cubicBezTo>
                  <a:cubicBezTo>
                    <a:pt x="367" y="20883"/>
                    <a:pt x="0" y="23292"/>
                    <a:pt x="2852" y="23292"/>
                  </a:cubicBezTo>
                  <a:cubicBezTo>
                    <a:pt x="3293" y="23292"/>
                    <a:pt x="3810" y="23234"/>
                    <a:pt x="4406" y="23102"/>
                  </a:cubicBezTo>
                  <a:lnTo>
                    <a:pt x="4406" y="23102"/>
                  </a:lnTo>
                  <a:cubicBezTo>
                    <a:pt x="1516" y="24204"/>
                    <a:pt x="2105" y="26712"/>
                    <a:pt x="3557" y="26712"/>
                  </a:cubicBezTo>
                  <a:cubicBezTo>
                    <a:pt x="4186" y="26712"/>
                    <a:pt x="4977" y="26241"/>
                    <a:pt x="5717" y="24979"/>
                  </a:cubicBezTo>
                  <a:lnTo>
                    <a:pt x="5717" y="24979"/>
                  </a:lnTo>
                  <a:cubicBezTo>
                    <a:pt x="5248" y="26546"/>
                    <a:pt x="5530" y="27185"/>
                    <a:pt x="5984" y="27185"/>
                  </a:cubicBezTo>
                  <a:cubicBezTo>
                    <a:pt x="6469" y="27185"/>
                    <a:pt x="7150" y="26456"/>
                    <a:pt x="7322" y="25352"/>
                  </a:cubicBezTo>
                  <a:cubicBezTo>
                    <a:pt x="7446" y="26554"/>
                    <a:pt x="8207" y="27246"/>
                    <a:pt x="8838" y="27246"/>
                  </a:cubicBezTo>
                  <a:cubicBezTo>
                    <a:pt x="9513" y="27246"/>
                    <a:pt x="10041" y="26454"/>
                    <a:pt x="9484" y="24647"/>
                  </a:cubicBezTo>
                  <a:lnTo>
                    <a:pt x="9484" y="24647"/>
                  </a:lnTo>
                  <a:cubicBezTo>
                    <a:pt x="9619" y="24849"/>
                    <a:pt x="9904" y="25229"/>
                    <a:pt x="10352" y="25526"/>
                  </a:cubicBezTo>
                  <a:cubicBezTo>
                    <a:pt x="12094" y="27178"/>
                    <a:pt x="15049" y="27502"/>
                    <a:pt x="15734" y="27554"/>
                  </a:cubicBezTo>
                  <a:lnTo>
                    <a:pt x="15453" y="27997"/>
                  </a:lnTo>
                  <a:lnTo>
                    <a:pt x="15580" y="28037"/>
                  </a:lnTo>
                  <a:lnTo>
                    <a:pt x="14843" y="29213"/>
                  </a:lnTo>
                  <a:lnTo>
                    <a:pt x="17905" y="30148"/>
                  </a:lnTo>
                  <a:lnTo>
                    <a:pt x="21359" y="26785"/>
                  </a:lnTo>
                  <a:cubicBezTo>
                    <a:pt x="23260" y="26714"/>
                    <a:pt x="24714" y="25538"/>
                    <a:pt x="24714" y="25538"/>
                  </a:cubicBezTo>
                  <a:cubicBezTo>
                    <a:pt x="25877" y="25953"/>
                    <a:pt x="27026" y="26148"/>
                    <a:pt x="28099" y="26148"/>
                  </a:cubicBezTo>
                  <a:cubicBezTo>
                    <a:pt x="31898" y="26148"/>
                    <a:pt x="34754" y="23711"/>
                    <a:pt x="33966" y="20008"/>
                  </a:cubicBezTo>
                  <a:lnTo>
                    <a:pt x="33966" y="20008"/>
                  </a:lnTo>
                  <a:cubicBezTo>
                    <a:pt x="33966" y="20008"/>
                    <a:pt x="33995" y="20009"/>
                    <a:pt x="34048" y="20009"/>
                  </a:cubicBezTo>
                  <a:cubicBezTo>
                    <a:pt x="34617" y="20009"/>
                    <a:pt x="38020" y="19903"/>
                    <a:pt x="39979" y="17430"/>
                  </a:cubicBezTo>
                  <a:cubicBezTo>
                    <a:pt x="41690" y="15271"/>
                    <a:pt x="41548" y="12558"/>
                    <a:pt x="41286" y="11061"/>
                  </a:cubicBezTo>
                  <a:cubicBezTo>
                    <a:pt x="41413" y="10894"/>
                    <a:pt x="41536" y="10708"/>
                    <a:pt x="41658" y="10498"/>
                  </a:cubicBezTo>
                  <a:lnTo>
                    <a:pt x="41658" y="10498"/>
                  </a:lnTo>
                  <a:cubicBezTo>
                    <a:pt x="41189" y="12064"/>
                    <a:pt x="41471" y="12702"/>
                    <a:pt x="41924" y="12702"/>
                  </a:cubicBezTo>
                  <a:cubicBezTo>
                    <a:pt x="42409" y="12702"/>
                    <a:pt x="43091" y="11974"/>
                    <a:pt x="43263" y="10871"/>
                  </a:cubicBezTo>
                  <a:cubicBezTo>
                    <a:pt x="43387" y="12073"/>
                    <a:pt x="44148" y="12765"/>
                    <a:pt x="44779" y="12765"/>
                  </a:cubicBezTo>
                  <a:cubicBezTo>
                    <a:pt x="45454" y="12765"/>
                    <a:pt x="45982" y="11973"/>
                    <a:pt x="45425" y="10166"/>
                  </a:cubicBezTo>
                  <a:lnTo>
                    <a:pt x="45425" y="10166"/>
                  </a:lnTo>
                  <a:cubicBezTo>
                    <a:pt x="45627" y="10467"/>
                    <a:pt x="46166" y="11176"/>
                    <a:pt x="47089" y="11390"/>
                  </a:cubicBezTo>
                  <a:cubicBezTo>
                    <a:pt x="47291" y="11454"/>
                    <a:pt x="47491" y="11487"/>
                    <a:pt x="47677" y="11487"/>
                  </a:cubicBezTo>
                  <a:cubicBezTo>
                    <a:pt x="48389" y="11487"/>
                    <a:pt x="48897" y="11009"/>
                    <a:pt x="48570" y="10035"/>
                  </a:cubicBezTo>
                  <a:cubicBezTo>
                    <a:pt x="48091" y="8609"/>
                    <a:pt x="45615" y="8300"/>
                    <a:pt x="45651" y="8181"/>
                  </a:cubicBezTo>
                  <a:cubicBezTo>
                    <a:pt x="45654" y="8170"/>
                    <a:pt x="45678" y="8165"/>
                    <a:pt x="45720" y="8165"/>
                  </a:cubicBezTo>
                  <a:cubicBezTo>
                    <a:pt x="45891" y="8165"/>
                    <a:pt x="46357" y="8248"/>
                    <a:pt x="46879" y="8344"/>
                  </a:cubicBezTo>
                  <a:cubicBezTo>
                    <a:pt x="47428" y="8442"/>
                    <a:pt x="47712" y="8504"/>
                    <a:pt x="47966" y="8504"/>
                  </a:cubicBezTo>
                  <a:cubicBezTo>
                    <a:pt x="48070" y="8504"/>
                    <a:pt x="48170" y="8494"/>
                    <a:pt x="48281" y="8470"/>
                  </a:cubicBezTo>
                  <a:cubicBezTo>
                    <a:pt x="48471" y="8431"/>
                    <a:pt x="48784" y="8363"/>
                    <a:pt x="49065" y="8098"/>
                  </a:cubicBezTo>
                  <a:cubicBezTo>
                    <a:pt x="49081" y="8082"/>
                    <a:pt x="49097" y="8066"/>
                    <a:pt x="49113" y="8051"/>
                  </a:cubicBezTo>
                  <a:cubicBezTo>
                    <a:pt x="49529" y="7619"/>
                    <a:pt x="49529" y="6938"/>
                    <a:pt x="49137" y="6482"/>
                  </a:cubicBezTo>
                  <a:cubicBezTo>
                    <a:pt x="48903" y="6205"/>
                    <a:pt x="48673" y="6070"/>
                    <a:pt x="48531" y="6003"/>
                  </a:cubicBezTo>
                  <a:cubicBezTo>
                    <a:pt x="48515" y="5995"/>
                    <a:pt x="48499" y="5987"/>
                    <a:pt x="48479" y="5979"/>
                  </a:cubicBezTo>
                  <a:cubicBezTo>
                    <a:pt x="48335" y="5918"/>
                    <a:pt x="47945" y="5793"/>
                    <a:pt x="47434" y="5793"/>
                  </a:cubicBezTo>
                  <a:cubicBezTo>
                    <a:pt x="47215" y="5793"/>
                    <a:pt x="46974" y="5816"/>
                    <a:pt x="46720" y="5876"/>
                  </a:cubicBezTo>
                  <a:cubicBezTo>
                    <a:pt x="46431" y="5947"/>
                    <a:pt x="46182" y="6050"/>
                    <a:pt x="45972" y="6165"/>
                  </a:cubicBezTo>
                  <a:cubicBezTo>
                    <a:pt x="47267" y="5191"/>
                    <a:pt x="47929" y="4268"/>
                    <a:pt x="47699" y="3713"/>
                  </a:cubicBezTo>
                  <a:cubicBezTo>
                    <a:pt x="47525" y="3290"/>
                    <a:pt x="46879" y="3206"/>
                    <a:pt x="46808" y="3195"/>
                  </a:cubicBezTo>
                  <a:cubicBezTo>
                    <a:pt x="46745" y="3186"/>
                    <a:pt x="46682" y="3182"/>
                    <a:pt x="46619" y="3182"/>
                  </a:cubicBezTo>
                  <a:cubicBezTo>
                    <a:pt x="45759" y="3182"/>
                    <a:pt x="44836" y="3927"/>
                    <a:pt x="44364" y="5167"/>
                  </a:cubicBezTo>
                  <a:cubicBezTo>
                    <a:pt x="45208" y="2844"/>
                    <a:pt x="44678" y="1889"/>
                    <a:pt x="43968" y="1889"/>
                  </a:cubicBezTo>
                  <a:cubicBezTo>
                    <a:pt x="43225" y="1889"/>
                    <a:pt x="42285" y="2933"/>
                    <a:pt x="42514" y="4549"/>
                  </a:cubicBezTo>
                  <a:cubicBezTo>
                    <a:pt x="42027" y="2746"/>
                    <a:pt x="41144" y="2054"/>
                    <a:pt x="40473" y="2054"/>
                  </a:cubicBezTo>
                  <a:cubicBezTo>
                    <a:pt x="39491" y="2054"/>
                    <a:pt x="38968" y="3541"/>
                    <a:pt x="40831" y="5187"/>
                  </a:cubicBezTo>
                  <a:cubicBezTo>
                    <a:pt x="40294" y="4754"/>
                    <a:pt x="39071" y="3871"/>
                    <a:pt x="38064" y="3871"/>
                  </a:cubicBezTo>
                  <a:cubicBezTo>
                    <a:pt x="37836" y="3871"/>
                    <a:pt x="37620" y="3916"/>
                    <a:pt x="37424" y="4022"/>
                  </a:cubicBezTo>
                  <a:cubicBezTo>
                    <a:pt x="37131" y="4216"/>
                    <a:pt x="37024" y="4415"/>
                    <a:pt x="37052" y="4609"/>
                  </a:cubicBezTo>
                  <a:cubicBezTo>
                    <a:pt x="33525" y="1819"/>
                    <a:pt x="28289" y="1"/>
                    <a:pt x="2308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85725" rotWithShape="0" algn="bl" dir="4500000" dist="28575">
                <a:srgbClr val="140755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35"/>
            <p:cNvGrpSpPr/>
            <p:nvPr/>
          </p:nvGrpSpPr>
          <p:grpSpPr>
            <a:xfrm>
              <a:off x="4195200" y="1957875"/>
              <a:ext cx="1238225" cy="753825"/>
              <a:chOff x="4195200" y="3356100"/>
              <a:chExt cx="1238225" cy="753825"/>
            </a:xfrm>
          </p:grpSpPr>
          <p:sp>
            <p:nvSpPr>
              <p:cNvPr id="213" name="Google Shape;213;p35"/>
              <p:cNvSpPr/>
              <p:nvPr/>
            </p:nvSpPr>
            <p:spPr>
              <a:xfrm>
                <a:off x="4302375" y="3356100"/>
                <a:ext cx="950050" cy="753825"/>
              </a:xfrm>
              <a:custGeom>
                <a:rect b="b" l="l" r="r" t="t"/>
                <a:pathLst>
                  <a:path extrusionOk="0" h="30153" w="38002">
                    <a:moveTo>
                      <a:pt x="18798" y="1"/>
                    </a:moveTo>
                    <a:cubicBezTo>
                      <a:pt x="16282" y="1"/>
                      <a:pt x="13774" y="426"/>
                      <a:pt x="11471" y="1373"/>
                    </a:cubicBezTo>
                    <a:cubicBezTo>
                      <a:pt x="9530" y="2173"/>
                      <a:pt x="3985" y="4878"/>
                      <a:pt x="1648" y="10855"/>
                    </a:cubicBezTo>
                    <a:cubicBezTo>
                      <a:pt x="860" y="12871"/>
                      <a:pt x="662" y="14693"/>
                      <a:pt x="618" y="15925"/>
                    </a:cubicBezTo>
                    <a:cubicBezTo>
                      <a:pt x="0" y="17806"/>
                      <a:pt x="460" y="19850"/>
                      <a:pt x="1795" y="21225"/>
                    </a:cubicBezTo>
                    <a:cubicBezTo>
                      <a:pt x="2440" y="21890"/>
                      <a:pt x="3387" y="22405"/>
                      <a:pt x="4769" y="22603"/>
                    </a:cubicBezTo>
                    <a:lnTo>
                      <a:pt x="4765" y="22603"/>
                    </a:lnTo>
                    <a:cubicBezTo>
                      <a:pt x="4876" y="27257"/>
                      <a:pt x="11590" y="27566"/>
                      <a:pt x="11590" y="27566"/>
                    </a:cubicBezTo>
                    <a:lnTo>
                      <a:pt x="10556" y="29218"/>
                    </a:lnTo>
                    <a:lnTo>
                      <a:pt x="13618" y="30152"/>
                    </a:lnTo>
                    <a:lnTo>
                      <a:pt x="17072" y="26790"/>
                    </a:lnTo>
                    <a:cubicBezTo>
                      <a:pt x="18973" y="26714"/>
                      <a:pt x="20427" y="25538"/>
                      <a:pt x="20427" y="25538"/>
                    </a:cubicBezTo>
                    <a:cubicBezTo>
                      <a:pt x="21590" y="25953"/>
                      <a:pt x="22739" y="26148"/>
                      <a:pt x="23812" y="26148"/>
                    </a:cubicBezTo>
                    <a:cubicBezTo>
                      <a:pt x="27611" y="26148"/>
                      <a:pt x="30467" y="23712"/>
                      <a:pt x="29679" y="20013"/>
                    </a:cubicBezTo>
                    <a:lnTo>
                      <a:pt x="29679" y="20013"/>
                    </a:lnTo>
                    <a:cubicBezTo>
                      <a:pt x="29679" y="20013"/>
                      <a:pt x="29708" y="20014"/>
                      <a:pt x="29761" y="20014"/>
                    </a:cubicBezTo>
                    <a:cubicBezTo>
                      <a:pt x="30329" y="20014"/>
                      <a:pt x="33733" y="19908"/>
                      <a:pt x="35692" y="17430"/>
                    </a:cubicBezTo>
                    <a:cubicBezTo>
                      <a:pt x="38001" y="14515"/>
                      <a:pt x="36932" y="10590"/>
                      <a:pt x="36757" y="10015"/>
                    </a:cubicBezTo>
                    <a:cubicBezTo>
                      <a:pt x="35071" y="4404"/>
                      <a:pt x="26894" y="1"/>
                      <a:pt x="18798" y="1"/>
                    </a:cubicBezTo>
                    <a:close/>
                  </a:path>
                </a:pathLst>
              </a:custGeom>
              <a:solidFill>
                <a:srgbClr val="F0D5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5"/>
              <p:cNvSpPr/>
              <p:nvPr/>
            </p:nvSpPr>
            <p:spPr>
              <a:xfrm>
                <a:off x="4447450" y="3883925"/>
                <a:ext cx="362825" cy="193825"/>
              </a:xfrm>
              <a:custGeom>
                <a:rect b="b" l="l" r="r" t="t"/>
                <a:pathLst>
                  <a:path extrusionOk="0" h="7753" w="14513">
                    <a:moveTo>
                      <a:pt x="4662" y="0"/>
                    </a:moveTo>
                    <a:cubicBezTo>
                      <a:pt x="2181" y="0"/>
                      <a:pt x="0" y="757"/>
                      <a:pt x="0" y="757"/>
                    </a:cubicBezTo>
                    <a:cubicBezTo>
                      <a:pt x="99" y="5071"/>
                      <a:pt x="6322" y="5356"/>
                      <a:pt x="6322" y="5356"/>
                    </a:cubicBezTo>
                    <a:lnTo>
                      <a:pt x="5363" y="6889"/>
                    </a:lnTo>
                    <a:lnTo>
                      <a:pt x="8199" y="7752"/>
                    </a:lnTo>
                    <a:lnTo>
                      <a:pt x="11400" y="4639"/>
                    </a:lnTo>
                    <a:cubicBezTo>
                      <a:pt x="13166" y="4568"/>
                      <a:pt x="14513" y="3478"/>
                      <a:pt x="14513" y="3478"/>
                    </a:cubicBezTo>
                    <a:cubicBezTo>
                      <a:pt x="13436" y="1304"/>
                      <a:pt x="8088" y="627"/>
                      <a:pt x="8088" y="627"/>
                    </a:cubicBezTo>
                    <a:cubicBezTo>
                      <a:pt x="7005" y="160"/>
                      <a:pt x="5802" y="0"/>
                      <a:pt x="4662" y="0"/>
                    </a:cubicBezTo>
                    <a:close/>
                  </a:path>
                </a:pathLst>
              </a:custGeom>
              <a:solidFill>
                <a:srgbClr val="C1DF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5"/>
              <p:cNvSpPr/>
              <p:nvPr/>
            </p:nvSpPr>
            <p:spPr>
              <a:xfrm>
                <a:off x="4624900" y="3891350"/>
                <a:ext cx="107750" cy="110250"/>
              </a:xfrm>
              <a:custGeom>
                <a:rect b="b" l="l" r="r" t="t"/>
                <a:pathLst>
                  <a:path extrusionOk="0" h="4410" w="4310">
                    <a:moveTo>
                      <a:pt x="131" y="1"/>
                    </a:moveTo>
                    <a:lnTo>
                      <a:pt x="0" y="17"/>
                    </a:lnTo>
                    <a:cubicBezTo>
                      <a:pt x="293" y="2421"/>
                      <a:pt x="1446" y="3486"/>
                      <a:pt x="2365" y="3958"/>
                    </a:cubicBezTo>
                    <a:cubicBezTo>
                      <a:pt x="3157" y="4366"/>
                      <a:pt x="3898" y="4409"/>
                      <a:pt x="4183" y="4409"/>
                    </a:cubicBezTo>
                    <a:cubicBezTo>
                      <a:pt x="4258" y="4409"/>
                      <a:pt x="4302" y="4405"/>
                      <a:pt x="4310" y="4405"/>
                    </a:cubicBezTo>
                    <a:lnTo>
                      <a:pt x="4298" y="4275"/>
                    </a:lnTo>
                    <a:cubicBezTo>
                      <a:pt x="4296" y="4275"/>
                      <a:pt x="4261" y="4277"/>
                      <a:pt x="4199" y="4277"/>
                    </a:cubicBezTo>
                    <a:cubicBezTo>
                      <a:pt x="3937" y="4277"/>
                      <a:pt x="3194" y="4238"/>
                      <a:pt x="2416" y="3835"/>
                    </a:cubicBezTo>
                    <a:cubicBezTo>
                      <a:pt x="1145" y="3181"/>
                      <a:pt x="357" y="1854"/>
                      <a:pt x="13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5"/>
              <p:cNvSpPr/>
              <p:nvPr/>
            </p:nvSpPr>
            <p:spPr>
              <a:xfrm>
                <a:off x="4336925" y="3379225"/>
                <a:ext cx="880450" cy="605775"/>
              </a:xfrm>
              <a:custGeom>
                <a:rect b="b" l="l" r="r" t="t"/>
                <a:pathLst>
                  <a:path extrusionOk="0" h="24231" w="35218">
                    <a:moveTo>
                      <a:pt x="17421" y="1"/>
                    </a:moveTo>
                    <a:cubicBezTo>
                      <a:pt x="15090" y="1"/>
                      <a:pt x="12766" y="395"/>
                      <a:pt x="10632" y="1272"/>
                    </a:cubicBezTo>
                    <a:cubicBezTo>
                      <a:pt x="8834" y="2012"/>
                      <a:pt x="3696" y="4524"/>
                      <a:pt x="1530" y="10057"/>
                    </a:cubicBezTo>
                    <a:cubicBezTo>
                      <a:pt x="801" y="11926"/>
                      <a:pt x="615" y="13618"/>
                      <a:pt x="575" y="14758"/>
                    </a:cubicBezTo>
                    <a:cubicBezTo>
                      <a:pt x="1" y="16501"/>
                      <a:pt x="429" y="18394"/>
                      <a:pt x="1664" y="19666"/>
                    </a:cubicBezTo>
                    <a:cubicBezTo>
                      <a:pt x="2432" y="20456"/>
                      <a:pt x="3658" y="21025"/>
                      <a:pt x="5597" y="21025"/>
                    </a:cubicBezTo>
                    <a:cubicBezTo>
                      <a:pt x="5630" y="21025"/>
                      <a:pt x="5663" y="21025"/>
                      <a:pt x="5697" y="21024"/>
                    </a:cubicBezTo>
                    <a:cubicBezTo>
                      <a:pt x="5697" y="21024"/>
                      <a:pt x="6686" y="20875"/>
                      <a:pt x="8216" y="20875"/>
                    </a:cubicBezTo>
                    <a:cubicBezTo>
                      <a:pt x="10553" y="20875"/>
                      <a:pt x="14151" y="21224"/>
                      <a:pt x="17413" y="22985"/>
                    </a:cubicBezTo>
                    <a:cubicBezTo>
                      <a:pt x="18996" y="23842"/>
                      <a:pt x="20608" y="24231"/>
                      <a:pt x="22069" y="24231"/>
                    </a:cubicBezTo>
                    <a:cubicBezTo>
                      <a:pt x="25589" y="24231"/>
                      <a:pt x="28237" y="21973"/>
                      <a:pt x="27509" y="18545"/>
                    </a:cubicBezTo>
                    <a:lnTo>
                      <a:pt x="27509" y="18545"/>
                    </a:lnTo>
                    <a:cubicBezTo>
                      <a:pt x="27509" y="18545"/>
                      <a:pt x="27534" y="18546"/>
                      <a:pt x="27582" y="18546"/>
                    </a:cubicBezTo>
                    <a:cubicBezTo>
                      <a:pt x="28099" y="18546"/>
                      <a:pt x="31257" y="18449"/>
                      <a:pt x="33078" y="16153"/>
                    </a:cubicBezTo>
                    <a:cubicBezTo>
                      <a:pt x="35217" y="13451"/>
                      <a:pt x="34227" y="9811"/>
                      <a:pt x="34064" y="9281"/>
                    </a:cubicBezTo>
                    <a:cubicBezTo>
                      <a:pt x="32502" y="4083"/>
                      <a:pt x="24924" y="1"/>
                      <a:pt x="17421" y="1"/>
                    </a:cubicBezTo>
                    <a:close/>
                  </a:path>
                </a:pathLst>
              </a:custGeom>
              <a:solidFill>
                <a:srgbClr val="C1DF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5"/>
              <p:cNvSpPr/>
              <p:nvPr/>
            </p:nvSpPr>
            <p:spPr>
              <a:xfrm>
                <a:off x="5024650" y="3842825"/>
                <a:ext cx="2500" cy="425"/>
              </a:xfrm>
              <a:custGeom>
                <a:rect b="b" l="l" r="r" t="t"/>
                <a:pathLst>
                  <a:path extrusionOk="0" h="17" w="100">
                    <a:moveTo>
                      <a:pt x="0" y="1"/>
                    </a:moveTo>
                    <a:lnTo>
                      <a:pt x="95" y="17"/>
                    </a:lnTo>
                    <a:cubicBezTo>
                      <a:pt x="95" y="17"/>
                      <a:pt x="99" y="9"/>
                      <a:pt x="99" y="1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5"/>
              <p:cNvSpPr/>
              <p:nvPr/>
            </p:nvSpPr>
            <p:spPr>
              <a:xfrm>
                <a:off x="4640050" y="3638150"/>
                <a:ext cx="392625" cy="204700"/>
              </a:xfrm>
              <a:custGeom>
                <a:rect b="b" l="l" r="r" t="t"/>
                <a:pathLst>
                  <a:path extrusionOk="0" h="8188" w="15705">
                    <a:moveTo>
                      <a:pt x="2420" y="1"/>
                    </a:moveTo>
                    <a:cubicBezTo>
                      <a:pt x="2087" y="1"/>
                      <a:pt x="1775" y="44"/>
                      <a:pt x="1505" y="116"/>
                    </a:cubicBezTo>
                    <a:cubicBezTo>
                      <a:pt x="713" y="326"/>
                      <a:pt x="151" y="781"/>
                      <a:pt x="0" y="1340"/>
                    </a:cubicBezTo>
                    <a:lnTo>
                      <a:pt x="190" y="1391"/>
                    </a:lnTo>
                    <a:cubicBezTo>
                      <a:pt x="325" y="904"/>
                      <a:pt x="836" y="500"/>
                      <a:pt x="1557" y="306"/>
                    </a:cubicBezTo>
                    <a:cubicBezTo>
                      <a:pt x="1810" y="239"/>
                      <a:pt x="2107" y="195"/>
                      <a:pt x="2420" y="195"/>
                    </a:cubicBezTo>
                    <a:cubicBezTo>
                      <a:pt x="3157" y="195"/>
                      <a:pt x="3993" y="421"/>
                      <a:pt x="4638" y="1066"/>
                    </a:cubicBezTo>
                    <a:cubicBezTo>
                      <a:pt x="6104" y="2528"/>
                      <a:pt x="7316" y="3459"/>
                      <a:pt x="11748" y="4049"/>
                    </a:cubicBezTo>
                    <a:cubicBezTo>
                      <a:pt x="13095" y="4231"/>
                      <a:pt x="14081" y="4738"/>
                      <a:pt x="14679" y="5558"/>
                    </a:cubicBezTo>
                    <a:cubicBezTo>
                      <a:pt x="15535" y="6726"/>
                      <a:pt x="15289" y="8156"/>
                      <a:pt x="15285" y="8168"/>
                    </a:cubicBezTo>
                    <a:lnTo>
                      <a:pt x="15384" y="8188"/>
                    </a:lnTo>
                    <a:lnTo>
                      <a:pt x="15483" y="8188"/>
                    </a:lnTo>
                    <a:cubicBezTo>
                      <a:pt x="15511" y="8010"/>
                      <a:pt x="15705" y="6627"/>
                      <a:pt x="14842" y="5443"/>
                    </a:cubicBezTo>
                    <a:cubicBezTo>
                      <a:pt x="14212" y="4576"/>
                      <a:pt x="13178" y="4041"/>
                      <a:pt x="11772" y="3855"/>
                    </a:cubicBezTo>
                    <a:cubicBezTo>
                      <a:pt x="10061" y="3625"/>
                      <a:pt x="8837" y="3348"/>
                      <a:pt x="7894" y="3007"/>
                    </a:cubicBezTo>
                    <a:lnTo>
                      <a:pt x="7894" y="3007"/>
                    </a:lnTo>
                    <a:cubicBezTo>
                      <a:pt x="7902" y="3015"/>
                      <a:pt x="7910" y="3023"/>
                      <a:pt x="7914" y="3035"/>
                    </a:cubicBezTo>
                    <a:lnTo>
                      <a:pt x="7752" y="3150"/>
                    </a:lnTo>
                    <a:cubicBezTo>
                      <a:pt x="7692" y="3063"/>
                      <a:pt x="7633" y="2975"/>
                      <a:pt x="7581" y="2884"/>
                    </a:cubicBezTo>
                    <a:cubicBezTo>
                      <a:pt x="6318" y="2373"/>
                      <a:pt x="5589" y="1732"/>
                      <a:pt x="4781" y="928"/>
                    </a:cubicBezTo>
                    <a:cubicBezTo>
                      <a:pt x="4175" y="326"/>
                      <a:pt x="3418" y="64"/>
                      <a:pt x="2713" y="9"/>
                    </a:cubicBezTo>
                    <a:cubicBezTo>
                      <a:pt x="2705" y="68"/>
                      <a:pt x="2701" y="108"/>
                      <a:pt x="2701" y="116"/>
                    </a:cubicBezTo>
                    <a:lnTo>
                      <a:pt x="2503" y="84"/>
                    </a:lnTo>
                    <a:cubicBezTo>
                      <a:pt x="2503" y="84"/>
                      <a:pt x="2507" y="52"/>
                      <a:pt x="2515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5"/>
              <p:cNvSpPr/>
              <p:nvPr/>
            </p:nvSpPr>
            <p:spPr>
              <a:xfrm>
                <a:off x="5196250" y="3648550"/>
                <a:ext cx="5375" cy="9525"/>
              </a:xfrm>
              <a:custGeom>
                <a:rect b="b" l="l" r="r" t="t"/>
                <a:pathLst>
                  <a:path extrusionOk="0" h="381" w="215">
                    <a:moveTo>
                      <a:pt x="44" y="1"/>
                    </a:moveTo>
                    <a:cubicBezTo>
                      <a:pt x="44" y="1"/>
                      <a:pt x="28" y="25"/>
                      <a:pt x="0" y="68"/>
                    </a:cubicBezTo>
                    <a:cubicBezTo>
                      <a:pt x="12" y="171"/>
                      <a:pt x="20" y="274"/>
                      <a:pt x="32" y="381"/>
                    </a:cubicBezTo>
                    <a:cubicBezTo>
                      <a:pt x="139" y="223"/>
                      <a:pt x="202" y="120"/>
                      <a:pt x="214" y="100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5"/>
              <p:cNvSpPr/>
              <p:nvPr/>
            </p:nvSpPr>
            <p:spPr>
              <a:xfrm>
                <a:off x="4899775" y="3546475"/>
                <a:ext cx="297300" cy="174200"/>
              </a:xfrm>
              <a:custGeom>
                <a:rect b="b" l="l" r="r" t="t"/>
                <a:pathLst>
                  <a:path extrusionOk="0" h="6968" w="1189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" y="1470"/>
                      <a:pt x="654" y="2713"/>
                      <a:pt x="2028" y="3593"/>
                    </a:cubicBezTo>
                    <a:cubicBezTo>
                      <a:pt x="2500" y="3894"/>
                      <a:pt x="2979" y="4104"/>
                      <a:pt x="3363" y="4242"/>
                    </a:cubicBezTo>
                    <a:cubicBezTo>
                      <a:pt x="3407" y="4187"/>
                      <a:pt x="3454" y="4135"/>
                      <a:pt x="3502" y="4080"/>
                    </a:cubicBezTo>
                    <a:cubicBezTo>
                      <a:pt x="3114" y="3945"/>
                      <a:pt x="2615" y="3731"/>
                      <a:pt x="2131" y="3422"/>
                    </a:cubicBezTo>
                    <a:cubicBezTo>
                      <a:pt x="805" y="2575"/>
                      <a:pt x="203" y="1430"/>
                      <a:pt x="341" y="16"/>
                    </a:cubicBezTo>
                    <a:lnTo>
                      <a:pt x="143" y="0"/>
                    </a:lnTo>
                    <a:close/>
                    <a:moveTo>
                      <a:pt x="11859" y="4151"/>
                    </a:moveTo>
                    <a:cubicBezTo>
                      <a:pt x="11606" y="4547"/>
                      <a:pt x="10247" y="6528"/>
                      <a:pt x="8358" y="6753"/>
                    </a:cubicBezTo>
                    <a:cubicBezTo>
                      <a:pt x="8318" y="6825"/>
                      <a:pt x="8279" y="6896"/>
                      <a:pt x="8231" y="6967"/>
                    </a:cubicBezTo>
                    <a:cubicBezTo>
                      <a:pt x="10077" y="6833"/>
                      <a:pt x="11420" y="5149"/>
                      <a:pt x="11891" y="4464"/>
                    </a:cubicBezTo>
                    <a:cubicBezTo>
                      <a:pt x="11879" y="4357"/>
                      <a:pt x="11871" y="4254"/>
                      <a:pt x="11859" y="415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5"/>
              <p:cNvSpPr/>
              <p:nvPr/>
            </p:nvSpPr>
            <p:spPr>
              <a:xfrm>
                <a:off x="4441200" y="3518150"/>
                <a:ext cx="5375" cy="4675"/>
              </a:xfrm>
              <a:custGeom>
                <a:rect b="b" l="l" r="r" t="t"/>
                <a:pathLst>
                  <a:path extrusionOk="0" h="187" w="215">
                    <a:moveTo>
                      <a:pt x="215" y="0"/>
                    </a:moveTo>
                    <a:lnTo>
                      <a:pt x="215" y="0"/>
                    </a:lnTo>
                    <a:cubicBezTo>
                      <a:pt x="92" y="52"/>
                      <a:pt x="13" y="91"/>
                      <a:pt x="1" y="99"/>
                    </a:cubicBezTo>
                    <a:lnTo>
                      <a:pt x="44" y="186"/>
                    </a:lnTo>
                    <a:cubicBezTo>
                      <a:pt x="100" y="123"/>
                      <a:pt x="159" y="60"/>
                      <a:pt x="215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5"/>
              <p:cNvSpPr/>
              <p:nvPr/>
            </p:nvSpPr>
            <p:spPr>
              <a:xfrm>
                <a:off x="4442300" y="3506750"/>
                <a:ext cx="169050" cy="224225"/>
              </a:xfrm>
              <a:custGeom>
                <a:rect b="b" l="l" r="r" t="t"/>
                <a:pathLst>
                  <a:path extrusionOk="0" h="8969" w="6762">
                    <a:moveTo>
                      <a:pt x="2123" y="1"/>
                    </a:moveTo>
                    <a:cubicBezTo>
                      <a:pt x="1335" y="1"/>
                      <a:pt x="543" y="294"/>
                      <a:pt x="171" y="456"/>
                    </a:cubicBezTo>
                    <a:cubicBezTo>
                      <a:pt x="115" y="516"/>
                      <a:pt x="56" y="579"/>
                      <a:pt x="0" y="642"/>
                    </a:cubicBezTo>
                    <a:lnTo>
                      <a:pt x="44" y="734"/>
                    </a:lnTo>
                    <a:cubicBezTo>
                      <a:pt x="60" y="726"/>
                      <a:pt x="1117" y="199"/>
                      <a:pt x="2131" y="199"/>
                    </a:cubicBezTo>
                    <a:cubicBezTo>
                      <a:pt x="2432" y="199"/>
                      <a:pt x="2725" y="246"/>
                      <a:pt x="2991" y="365"/>
                    </a:cubicBezTo>
                    <a:cubicBezTo>
                      <a:pt x="3434" y="563"/>
                      <a:pt x="3735" y="951"/>
                      <a:pt x="3886" y="1514"/>
                    </a:cubicBezTo>
                    <a:cubicBezTo>
                      <a:pt x="4092" y="2278"/>
                      <a:pt x="3981" y="3090"/>
                      <a:pt x="3874" y="3878"/>
                    </a:cubicBezTo>
                    <a:cubicBezTo>
                      <a:pt x="3632" y="5677"/>
                      <a:pt x="3379" y="7534"/>
                      <a:pt x="6686" y="8968"/>
                    </a:cubicBezTo>
                    <a:lnTo>
                      <a:pt x="6761" y="8786"/>
                    </a:lnTo>
                    <a:cubicBezTo>
                      <a:pt x="3597" y="7412"/>
                      <a:pt x="3826" y="5708"/>
                      <a:pt x="4072" y="3906"/>
                    </a:cubicBezTo>
                    <a:cubicBezTo>
                      <a:pt x="4179" y="3098"/>
                      <a:pt x="4294" y="2262"/>
                      <a:pt x="4080" y="1462"/>
                    </a:cubicBezTo>
                    <a:cubicBezTo>
                      <a:pt x="3914" y="841"/>
                      <a:pt x="3573" y="409"/>
                      <a:pt x="3070" y="183"/>
                    </a:cubicBezTo>
                    <a:cubicBezTo>
                      <a:pt x="2777" y="52"/>
                      <a:pt x="2448" y="1"/>
                      <a:pt x="2123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5"/>
              <p:cNvSpPr/>
              <p:nvPr/>
            </p:nvSpPr>
            <p:spPr>
              <a:xfrm>
                <a:off x="4349400" y="3744025"/>
                <a:ext cx="2125" cy="4175"/>
              </a:xfrm>
              <a:custGeom>
                <a:rect b="b" l="l" r="r" t="t"/>
                <a:pathLst>
                  <a:path extrusionOk="0" h="167" w="85">
                    <a:moveTo>
                      <a:pt x="84" y="0"/>
                    </a:moveTo>
                    <a:lnTo>
                      <a:pt x="84" y="0"/>
                    </a:lnTo>
                    <a:cubicBezTo>
                      <a:pt x="56" y="36"/>
                      <a:pt x="29" y="71"/>
                      <a:pt x="1" y="107"/>
                    </a:cubicBezTo>
                    <a:lnTo>
                      <a:pt x="76" y="166"/>
                    </a:lnTo>
                    <a:cubicBezTo>
                      <a:pt x="80" y="115"/>
                      <a:pt x="80" y="59"/>
                      <a:pt x="84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5"/>
              <p:cNvSpPr/>
              <p:nvPr/>
            </p:nvSpPr>
            <p:spPr>
              <a:xfrm>
                <a:off x="4351300" y="3710950"/>
                <a:ext cx="130325" cy="38825"/>
              </a:xfrm>
              <a:custGeom>
                <a:rect b="b" l="l" r="r" t="t"/>
                <a:pathLst>
                  <a:path extrusionOk="0" h="1553" w="5213">
                    <a:moveTo>
                      <a:pt x="3125" y="0"/>
                    </a:moveTo>
                    <a:cubicBezTo>
                      <a:pt x="2705" y="0"/>
                      <a:pt x="2309" y="48"/>
                      <a:pt x="1941" y="139"/>
                    </a:cubicBezTo>
                    <a:cubicBezTo>
                      <a:pt x="1937" y="182"/>
                      <a:pt x="1933" y="230"/>
                      <a:pt x="1929" y="277"/>
                    </a:cubicBezTo>
                    <a:lnTo>
                      <a:pt x="1731" y="262"/>
                    </a:lnTo>
                    <a:lnTo>
                      <a:pt x="1735" y="194"/>
                    </a:lnTo>
                    <a:lnTo>
                      <a:pt x="1735" y="194"/>
                    </a:lnTo>
                    <a:cubicBezTo>
                      <a:pt x="1046" y="404"/>
                      <a:pt x="460" y="784"/>
                      <a:pt x="8" y="1323"/>
                    </a:cubicBezTo>
                    <a:cubicBezTo>
                      <a:pt x="4" y="1382"/>
                      <a:pt x="4" y="1438"/>
                      <a:pt x="0" y="1489"/>
                    </a:cubicBezTo>
                    <a:lnTo>
                      <a:pt x="79" y="1553"/>
                    </a:lnTo>
                    <a:cubicBezTo>
                      <a:pt x="915" y="483"/>
                      <a:pt x="2107" y="202"/>
                      <a:pt x="3129" y="202"/>
                    </a:cubicBezTo>
                    <a:cubicBezTo>
                      <a:pt x="4230" y="202"/>
                      <a:pt x="5126" y="527"/>
                      <a:pt x="5141" y="535"/>
                    </a:cubicBezTo>
                    <a:lnTo>
                      <a:pt x="5213" y="349"/>
                    </a:lnTo>
                    <a:cubicBezTo>
                      <a:pt x="5177" y="337"/>
                      <a:pt x="4341" y="28"/>
                      <a:pt x="3268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5"/>
              <p:cNvSpPr/>
              <p:nvPr/>
            </p:nvSpPr>
            <p:spPr>
              <a:xfrm>
                <a:off x="4394575" y="3659050"/>
                <a:ext cx="40900" cy="58850"/>
              </a:xfrm>
              <a:custGeom>
                <a:rect b="b" l="l" r="r" t="t"/>
                <a:pathLst>
                  <a:path extrusionOk="0" h="2354" w="1636">
                    <a:moveTo>
                      <a:pt x="1561" y="1"/>
                    </a:moveTo>
                    <a:cubicBezTo>
                      <a:pt x="1426" y="1"/>
                      <a:pt x="1133" y="32"/>
                      <a:pt x="828" y="274"/>
                    </a:cubicBezTo>
                    <a:cubicBezTo>
                      <a:pt x="372" y="638"/>
                      <a:pt x="99" y="1308"/>
                      <a:pt x="4" y="2270"/>
                    </a:cubicBezTo>
                    <a:lnTo>
                      <a:pt x="0" y="2338"/>
                    </a:lnTo>
                    <a:lnTo>
                      <a:pt x="198" y="2353"/>
                    </a:lnTo>
                    <a:cubicBezTo>
                      <a:pt x="202" y="2306"/>
                      <a:pt x="206" y="2258"/>
                      <a:pt x="210" y="2215"/>
                    </a:cubicBezTo>
                    <a:cubicBezTo>
                      <a:pt x="301" y="1363"/>
                      <a:pt x="559" y="749"/>
                      <a:pt x="947" y="432"/>
                    </a:cubicBezTo>
                    <a:cubicBezTo>
                      <a:pt x="1208" y="222"/>
                      <a:pt x="1454" y="199"/>
                      <a:pt x="1557" y="199"/>
                    </a:cubicBezTo>
                    <a:lnTo>
                      <a:pt x="1608" y="199"/>
                    </a:lnTo>
                    <a:lnTo>
                      <a:pt x="1636" y="5"/>
                    </a:lnTo>
                    <a:cubicBezTo>
                      <a:pt x="1632" y="5"/>
                      <a:pt x="1604" y="1"/>
                      <a:pt x="156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5"/>
              <p:cNvSpPr/>
              <p:nvPr/>
            </p:nvSpPr>
            <p:spPr>
              <a:xfrm>
                <a:off x="4974625" y="3960275"/>
                <a:ext cx="4500" cy="2700"/>
              </a:xfrm>
              <a:custGeom>
                <a:rect b="b" l="l" r="r" t="t"/>
                <a:pathLst>
                  <a:path extrusionOk="0" h="108" w="180">
                    <a:moveTo>
                      <a:pt x="171" y="1"/>
                    </a:moveTo>
                    <a:cubicBezTo>
                      <a:pt x="116" y="36"/>
                      <a:pt x="56" y="72"/>
                      <a:pt x="1" y="107"/>
                    </a:cubicBezTo>
                    <a:cubicBezTo>
                      <a:pt x="104" y="104"/>
                      <a:pt x="167" y="100"/>
                      <a:pt x="179" y="96"/>
                    </a:cubicBez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5"/>
              <p:cNvSpPr/>
              <p:nvPr/>
            </p:nvSpPr>
            <p:spPr>
              <a:xfrm>
                <a:off x="4780350" y="3768975"/>
                <a:ext cx="198575" cy="194000"/>
              </a:xfrm>
              <a:custGeom>
                <a:rect b="b" l="l" r="r" t="t"/>
                <a:pathLst>
                  <a:path extrusionOk="0" h="7760" w="7943">
                    <a:moveTo>
                      <a:pt x="1367" y="0"/>
                    </a:moveTo>
                    <a:cubicBezTo>
                      <a:pt x="959" y="0"/>
                      <a:pt x="504" y="95"/>
                      <a:pt x="1" y="281"/>
                    </a:cubicBezTo>
                    <a:lnTo>
                      <a:pt x="72" y="468"/>
                    </a:lnTo>
                    <a:cubicBezTo>
                      <a:pt x="551" y="289"/>
                      <a:pt x="983" y="198"/>
                      <a:pt x="1367" y="198"/>
                    </a:cubicBezTo>
                    <a:cubicBezTo>
                      <a:pt x="1771" y="198"/>
                      <a:pt x="2120" y="297"/>
                      <a:pt x="2409" y="499"/>
                    </a:cubicBezTo>
                    <a:cubicBezTo>
                      <a:pt x="3344" y="1137"/>
                      <a:pt x="3367" y="2618"/>
                      <a:pt x="3367" y="2626"/>
                    </a:cubicBezTo>
                    <a:cubicBezTo>
                      <a:pt x="3276" y="4417"/>
                      <a:pt x="3700" y="5771"/>
                      <a:pt x="4631" y="6654"/>
                    </a:cubicBezTo>
                    <a:cubicBezTo>
                      <a:pt x="5665" y="7641"/>
                      <a:pt x="7027" y="7759"/>
                      <a:pt x="7637" y="7759"/>
                    </a:cubicBezTo>
                    <a:lnTo>
                      <a:pt x="7772" y="7759"/>
                    </a:lnTo>
                    <a:cubicBezTo>
                      <a:pt x="7827" y="7724"/>
                      <a:pt x="7887" y="7688"/>
                      <a:pt x="7942" y="7653"/>
                    </a:cubicBezTo>
                    <a:lnTo>
                      <a:pt x="7930" y="7550"/>
                    </a:lnTo>
                    <a:cubicBezTo>
                      <a:pt x="7926" y="7554"/>
                      <a:pt x="7831" y="7561"/>
                      <a:pt x="7665" y="7561"/>
                    </a:cubicBezTo>
                    <a:cubicBezTo>
                      <a:pt x="7103" y="7561"/>
                      <a:pt x="5756" y="7454"/>
                      <a:pt x="4766" y="6512"/>
                    </a:cubicBezTo>
                    <a:cubicBezTo>
                      <a:pt x="3942" y="5724"/>
                      <a:pt x="3534" y="4539"/>
                      <a:pt x="3554" y="2983"/>
                    </a:cubicBezTo>
                    <a:lnTo>
                      <a:pt x="3554" y="2983"/>
                    </a:lnTo>
                    <a:cubicBezTo>
                      <a:pt x="3550" y="2987"/>
                      <a:pt x="3546" y="2995"/>
                      <a:pt x="3542" y="3002"/>
                    </a:cubicBezTo>
                    <a:lnTo>
                      <a:pt x="3371" y="2903"/>
                    </a:lnTo>
                    <a:cubicBezTo>
                      <a:pt x="3427" y="2804"/>
                      <a:pt x="3494" y="2717"/>
                      <a:pt x="3565" y="2642"/>
                    </a:cubicBezTo>
                    <a:cubicBezTo>
                      <a:pt x="3565" y="2638"/>
                      <a:pt x="3565" y="2634"/>
                      <a:pt x="3565" y="2630"/>
                    </a:cubicBezTo>
                    <a:cubicBezTo>
                      <a:pt x="3565" y="2563"/>
                      <a:pt x="3542" y="1034"/>
                      <a:pt x="2524" y="333"/>
                    </a:cubicBezTo>
                    <a:cubicBezTo>
                      <a:pt x="2199" y="111"/>
                      <a:pt x="1811" y="0"/>
                      <a:pt x="1367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5"/>
              <p:cNvSpPr/>
              <p:nvPr/>
            </p:nvSpPr>
            <p:spPr>
              <a:xfrm>
                <a:off x="4864625" y="3822825"/>
                <a:ext cx="89350" cy="21225"/>
              </a:xfrm>
              <a:custGeom>
                <a:rect b="b" l="l" r="r" t="t"/>
                <a:pathLst>
                  <a:path extrusionOk="0" h="849" w="3574">
                    <a:moveTo>
                      <a:pt x="1478" y="1"/>
                    </a:moveTo>
                    <a:cubicBezTo>
                      <a:pt x="999" y="1"/>
                      <a:pt x="531" y="124"/>
                      <a:pt x="194" y="488"/>
                    </a:cubicBezTo>
                    <a:cubicBezTo>
                      <a:pt x="123" y="563"/>
                      <a:pt x="56" y="650"/>
                      <a:pt x="0" y="749"/>
                    </a:cubicBezTo>
                    <a:lnTo>
                      <a:pt x="171" y="848"/>
                    </a:lnTo>
                    <a:cubicBezTo>
                      <a:pt x="175" y="841"/>
                      <a:pt x="179" y="833"/>
                      <a:pt x="183" y="829"/>
                    </a:cubicBezTo>
                    <a:cubicBezTo>
                      <a:pt x="476" y="357"/>
                      <a:pt x="963" y="207"/>
                      <a:pt x="1478" y="207"/>
                    </a:cubicBezTo>
                    <a:cubicBezTo>
                      <a:pt x="2428" y="207"/>
                      <a:pt x="3466" y="734"/>
                      <a:pt x="3482" y="742"/>
                    </a:cubicBezTo>
                    <a:lnTo>
                      <a:pt x="3573" y="563"/>
                    </a:lnTo>
                    <a:cubicBezTo>
                      <a:pt x="3506" y="528"/>
                      <a:pt x="2464" y="1"/>
                      <a:pt x="1478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5"/>
              <p:cNvSpPr/>
              <p:nvPr/>
            </p:nvSpPr>
            <p:spPr>
              <a:xfrm>
                <a:off x="4761050" y="3501025"/>
                <a:ext cx="76850" cy="215875"/>
              </a:xfrm>
              <a:custGeom>
                <a:rect b="b" l="l" r="r" t="t"/>
                <a:pathLst>
                  <a:path extrusionOk="0" h="8635" w="3074">
                    <a:moveTo>
                      <a:pt x="76" y="0"/>
                    </a:moveTo>
                    <a:lnTo>
                      <a:pt x="0" y="182"/>
                    </a:lnTo>
                    <a:cubicBezTo>
                      <a:pt x="1577" y="840"/>
                      <a:pt x="2484" y="1644"/>
                      <a:pt x="2698" y="2575"/>
                    </a:cubicBezTo>
                    <a:cubicBezTo>
                      <a:pt x="2836" y="3189"/>
                      <a:pt x="2662" y="3739"/>
                      <a:pt x="2456" y="4369"/>
                    </a:cubicBezTo>
                    <a:cubicBezTo>
                      <a:pt x="2226" y="5086"/>
                      <a:pt x="1965" y="5898"/>
                      <a:pt x="2175" y="6943"/>
                    </a:cubicBezTo>
                    <a:cubicBezTo>
                      <a:pt x="2274" y="7439"/>
                      <a:pt x="2464" y="7918"/>
                      <a:pt x="2741" y="8369"/>
                    </a:cubicBezTo>
                    <a:cubicBezTo>
                      <a:pt x="2793" y="8460"/>
                      <a:pt x="2852" y="8548"/>
                      <a:pt x="2912" y="8635"/>
                    </a:cubicBezTo>
                    <a:lnTo>
                      <a:pt x="3074" y="8520"/>
                    </a:lnTo>
                    <a:cubicBezTo>
                      <a:pt x="3070" y="8508"/>
                      <a:pt x="3062" y="8500"/>
                      <a:pt x="3054" y="8492"/>
                    </a:cubicBezTo>
                    <a:cubicBezTo>
                      <a:pt x="2710" y="7993"/>
                      <a:pt x="2480" y="7458"/>
                      <a:pt x="2369" y="6904"/>
                    </a:cubicBezTo>
                    <a:cubicBezTo>
                      <a:pt x="2167" y="5910"/>
                      <a:pt x="2412" y="5157"/>
                      <a:pt x="2646" y="4432"/>
                    </a:cubicBezTo>
                    <a:cubicBezTo>
                      <a:pt x="2848" y="3799"/>
                      <a:pt x="3042" y="3200"/>
                      <a:pt x="2888" y="2531"/>
                    </a:cubicBezTo>
                    <a:cubicBezTo>
                      <a:pt x="2662" y="1533"/>
                      <a:pt x="1715" y="681"/>
                      <a:pt x="76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5"/>
              <p:cNvSpPr/>
              <p:nvPr/>
            </p:nvSpPr>
            <p:spPr>
              <a:xfrm>
                <a:off x="4526650" y="3901150"/>
                <a:ext cx="2900" cy="1425"/>
              </a:xfrm>
              <a:custGeom>
                <a:rect b="b" l="l" r="r" t="t"/>
                <a:pathLst>
                  <a:path extrusionOk="0" h="57" w="116">
                    <a:moveTo>
                      <a:pt x="116" y="1"/>
                    </a:moveTo>
                    <a:lnTo>
                      <a:pt x="116" y="1"/>
                    </a:lnTo>
                    <a:cubicBezTo>
                      <a:pt x="76" y="5"/>
                      <a:pt x="37" y="5"/>
                      <a:pt x="1" y="5"/>
                    </a:cubicBezTo>
                    <a:cubicBezTo>
                      <a:pt x="17" y="37"/>
                      <a:pt x="29" y="52"/>
                      <a:pt x="29" y="56"/>
                    </a:cubicBez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5"/>
              <p:cNvSpPr/>
              <p:nvPr/>
            </p:nvSpPr>
            <p:spPr>
              <a:xfrm>
                <a:off x="4492600" y="3795700"/>
                <a:ext cx="39025" cy="105575"/>
              </a:xfrm>
              <a:custGeom>
                <a:rect b="b" l="l" r="r" t="t"/>
                <a:pathLst>
                  <a:path extrusionOk="0" h="4223" w="1561">
                    <a:moveTo>
                      <a:pt x="1212" y="1"/>
                    </a:moveTo>
                    <a:lnTo>
                      <a:pt x="1212" y="1"/>
                    </a:lnTo>
                    <a:cubicBezTo>
                      <a:pt x="0" y="1664"/>
                      <a:pt x="1161" y="3866"/>
                      <a:pt x="1363" y="4223"/>
                    </a:cubicBezTo>
                    <a:cubicBezTo>
                      <a:pt x="1399" y="4223"/>
                      <a:pt x="1438" y="4223"/>
                      <a:pt x="1478" y="4219"/>
                    </a:cubicBezTo>
                    <a:lnTo>
                      <a:pt x="1561" y="4167"/>
                    </a:lnTo>
                    <a:cubicBezTo>
                      <a:pt x="1545" y="4144"/>
                      <a:pt x="135" y="1815"/>
                      <a:pt x="1371" y="115"/>
                    </a:cubicBezTo>
                    <a:lnTo>
                      <a:pt x="1212" y="1"/>
                    </a:ln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5"/>
              <p:cNvSpPr/>
              <p:nvPr/>
            </p:nvSpPr>
            <p:spPr>
              <a:xfrm>
                <a:off x="4690650" y="3920975"/>
                <a:ext cx="6250" cy="2500"/>
              </a:xfrm>
              <a:custGeom>
                <a:rect b="b" l="l" r="r" t="t"/>
                <a:pathLst>
                  <a:path extrusionOk="0" h="100" w="250">
                    <a:moveTo>
                      <a:pt x="0" y="0"/>
                    </a:moveTo>
                    <a:lnTo>
                      <a:pt x="4" y="99"/>
                    </a:lnTo>
                    <a:cubicBezTo>
                      <a:pt x="8" y="99"/>
                      <a:pt x="99" y="95"/>
                      <a:pt x="250" y="71"/>
                    </a:cubicBezTo>
                    <a:cubicBezTo>
                      <a:pt x="166" y="48"/>
                      <a:pt x="83" y="24"/>
                      <a:pt x="0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5"/>
              <p:cNvSpPr/>
              <p:nvPr/>
            </p:nvSpPr>
            <p:spPr>
              <a:xfrm>
                <a:off x="4690650" y="3870275"/>
                <a:ext cx="75875" cy="52500"/>
              </a:xfrm>
              <a:custGeom>
                <a:rect b="b" l="l" r="r" t="t"/>
                <a:pathLst>
                  <a:path extrusionOk="0" h="2100" w="3035">
                    <a:moveTo>
                      <a:pt x="2860" y="0"/>
                    </a:moveTo>
                    <a:cubicBezTo>
                      <a:pt x="1810" y="1870"/>
                      <a:pt x="16" y="1929"/>
                      <a:pt x="0" y="1929"/>
                    </a:cubicBezTo>
                    <a:lnTo>
                      <a:pt x="0" y="2028"/>
                    </a:lnTo>
                    <a:cubicBezTo>
                      <a:pt x="83" y="2052"/>
                      <a:pt x="166" y="2076"/>
                      <a:pt x="250" y="2099"/>
                    </a:cubicBezTo>
                    <a:cubicBezTo>
                      <a:pt x="800" y="2012"/>
                      <a:pt x="2163" y="1644"/>
                      <a:pt x="3034" y="95"/>
                    </a:cubicBezTo>
                    <a:lnTo>
                      <a:pt x="2860" y="0"/>
                    </a:ln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5"/>
              <p:cNvSpPr/>
              <p:nvPr/>
            </p:nvSpPr>
            <p:spPr>
              <a:xfrm>
                <a:off x="5084950" y="3476750"/>
                <a:ext cx="3200" cy="3200"/>
              </a:xfrm>
              <a:custGeom>
                <a:rect b="b" l="l" r="r" t="t"/>
                <a:pathLst>
                  <a:path extrusionOk="0" h="128" w="128">
                    <a:moveTo>
                      <a:pt x="91" y="1"/>
                    </a:moveTo>
                    <a:lnTo>
                      <a:pt x="0" y="32"/>
                    </a:lnTo>
                    <a:cubicBezTo>
                      <a:pt x="44" y="64"/>
                      <a:pt x="87" y="96"/>
                      <a:pt x="127" y="127"/>
                    </a:cubicBezTo>
                    <a:cubicBezTo>
                      <a:pt x="107" y="48"/>
                      <a:pt x="95" y="5"/>
                      <a:pt x="91" y="1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5061475" y="3477550"/>
                <a:ext cx="37950" cy="87150"/>
              </a:xfrm>
              <a:custGeom>
                <a:rect b="b" l="l" r="r" t="t"/>
                <a:pathLst>
                  <a:path extrusionOk="0" h="3486" w="1518">
                    <a:moveTo>
                      <a:pt x="939" y="0"/>
                    </a:moveTo>
                    <a:lnTo>
                      <a:pt x="844" y="32"/>
                    </a:lnTo>
                    <a:cubicBezTo>
                      <a:pt x="852" y="52"/>
                      <a:pt x="1514" y="2112"/>
                      <a:pt x="1" y="3331"/>
                    </a:cubicBezTo>
                    <a:lnTo>
                      <a:pt x="123" y="3486"/>
                    </a:lnTo>
                    <a:cubicBezTo>
                      <a:pt x="1518" y="2361"/>
                      <a:pt x="1193" y="583"/>
                      <a:pt x="1066" y="95"/>
                    </a:cubicBezTo>
                    <a:cubicBezTo>
                      <a:pt x="1026" y="64"/>
                      <a:pt x="983" y="32"/>
                      <a:pt x="939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5"/>
              <p:cNvSpPr/>
              <p:nvPr/>
            </p:nvSpPr>
            <p:spPr>
              <a:xfrm>
                <a:off x="4851650" y="3440900"/>
                <a:ext cx="120925" cy="61225"/>
              </a:xfrm>
              <a:custGeom>
                <a:rect b="b" l="l" r="r" t="t"/>
                <a:pathLst>
                  <a:path extrusionOk="0" h="2449" w="4837">
                    <a:moveTo>
                      <a:pt x="535" y="1"/>
                    </a:moveTo>
                    <a:cubicBezTo>
                      <a:pt x="361" y="1"/>
                      <a:pt x="183" y="5"/>
                      <a:pt x="1" y="13"/>
                    </a:cubicBezTo>
                    <a:cubicBezTo>
                      <a:pt x="4" y="76"/>
                      <a:pt x="8" y="143"/>
                      <a:pt x="8" y="211"/>
                    </a:cubicBezTo>
                    <a:cubicBezTo>
                      <a:pt x="187" y="203"/>
                      <a:pt x="357" y="199"/>
                      <a:pt x="519" y="199"/>
                    </a:cubicBezTo>
                    <a:cubicBezTo>
                      <a:pt x="2500" y="199"/>
                      <a:pt x="3506" y="757"/>
                      <a:pt x="4009" y="1249"/>
                    </a:cubicBezTo>
                    <a:cubicBezTo>
                      <a:pt x="4599" y="1827"/>
                      <a:pt x="4639" y="2441"/>
                      <a:pt x="4639" y="2449"/>
                    </a:cubicBezTo>
                    <a:lnTo>
                      <a:pt x="4714" y="2445"/>
                    </a:lnTo>
                    <a:lnTo>
                      <a:pt x="4837" y="2437"/>
                    </a:lnTo>
                    <a:cubicBezTo>
                      <a:pt x="4837" y="2409"/>
                      <a:pt x="4793" y="1688"/>
                      <a:pt x="4068" y="1031"/>
                    </a:cubicBezTo>
                    <a:cubicBezTo>
                      <a:pt x="3312" y="345"/>
                      <a:pt x="2124" y="1"/>
                      <a:pt x="535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5"/>
              <p:cNvSpPr/>
              <p:nvPr/>
            </p:nvSpPr>
            <p:spPr>
              <a:xfrm>
                <a:off x="4838175" y="3381400"/>
                <a:ext cx="5475" cy="2700"/>
              </a:xfrm>
              <a:custGeom>
                <a:rect b="b" l="l" r="r" t="t"/>
                <a:pathLst>
                  <a:path extrusionOk="0" h="108" w="219">
                    <a:moveTo>
                      <a:pt x="191" y="0"/>
                    </a:moveTo>
                    <a:lnTo>
                      <a:pt x="1" y="56"/>
                    </a:lnTo>
                    <a:cubicBezTo>
                      <a:pt x="1" y="56"/>
                      <a:pt x="1" y="64"/>
                      <a:pt x="5" y="80"/>
                    </a:cubicBezTo>
                    <a:cubicBezTo>
                      <a:pt x="76" y="88"/>
                      <a:pt x="147" y="95"/>
                      <a:pt x="219" y="107"/>
                    </a:cubicBezTo>
                    <a:cubicBezTo>
                      <a:pt x="203" y="4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4838275" y="3383375"/>
                <a:ext cx="13800" cy="94600"/>
              </a:xfrm>
              <a:custGeom>
                <a:rect b="b" l="l" r="r" t="t"/>
                <a:pathLst>
                  <a:path extrusionOk="0" h="3784" w="552">
                    <a:moveTo>
                      <a:pt x="1" y="1"/>
                    </a:moveTo>
                    <a:cubicBezTo>
                      <a:pt x="60" y="214"/>
                      <a:pt x="496" y="1866"/>
                      <a:pt x="294" y="3763"/>
                    </a:cubicBezTo>
                    <a:lnTo>
                      <a:pt x="492" y="3783"/>
                    </a:lnTo>
                    <a:cubicBezTo>
                      <a:pt x="539" y="3340"/>
                      <a:pt x="551" y="2912"/>
                      <a:pt x="543" y="2512"/>
                    </a:cubicBezTo>
                    <a:cubicBezTo>
                      <a:pt x="543" y="2444"/>
                      <a:pt x="539" y="2377"/>
                      <a:pt x="536" y="2314"/>
                    </a:cubicBezTo>
                    <a:cubicBezTo>
                      <a:pt x="492" y="1197"/>
                      <a:pt x="290" y="321"/>
                      <a:pt x="215" y="28"/>
                    </a:cubicBezTo>
                    <a:cubicBezTo>
                      <a:pt x="143" y="16"/>
                      <a:pt x="72" y="9"/>
                      <a:pt x="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5"/>
              <p:cNvSpPr/>
              <p:nvPr/>
            </p:nvSpPr>
            <p:spPr>
              <a:xfrm>
                <a:off x="5125250" y="3814225"/>
                <a:ext cx="3775" cy="2500"/>
              </a:xfrm>
              <a:custGeom>
                <a:rect b="b" l="l" r="r" t="t"/>
                <a:pathLst>
                  <a:path extrusionOk="0" h="100" w="151">
                    <a:moveTo>
                      <a:pt x="151" y="0"/>
                    </a:moveTo>
                    <a:lnTo>
                      <a:pt x="151" y="0"/>
                    </a:lnTo>
                    <a:cubicBezTo>
                      <a:pt x="99" y="32"/>
                      <a:pt x="52" y="60"/>
                      <a:pt x="0" y="91"/>
                    </a:cubicBezTo>
                    <a:cubicBezTo>
                      <a:pt x="92" y="95"/>
                      <a:pt x="147" y="99"/>
                      <a:pt x="147" y="99"/>
                    </a:cubicBez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5"/>
              <p:cNvSpPr/>
              <p:nvPr/>
            </p:nvSpPr>
            <p:spPr>
              <a:xfrm>
                <a:off x="5050200" y="3764125"/>
                <a:ext cx="78825" cy="52400"/>
              </a:xfrm>
              <a:custGeom>
                <a:rect b="b" l="l" r="r" t="t"/>
                <a:pathLst>
                  <a:path extrusionOk="0" h="2096" w="3153">
                    <a:moveTo>
                      <a:pt x="194" y="0"/>
                    </a:moveTo>
                    <a:lnTo>
                      <a:pt x="0" y="52"/>
                    </a:lnTo>
                    <a:cubicBezTo>
                      <a:pt x="475" y="1786"/>
                      <a:pt x="2444" y="2052"/>
                      <a:pt x="3002" y="2095"/>
                    </a:cubicBezTo>
                    <a:cubicBezTo>
                      <a:pt x="3054" y="2064"/>
                      <a:pt x="3101" y="2036"/>
                      <a:pt x="3153" y="2004"/>
                    </a:cubicBezTo>
                    <a:lnTo>
                      <a:pt x="3153" y="1905"/>
                    </a:lnTo>
                    <a:cubicBezTo>
                      <a:pt x="3129" y="1905"/>
                      <a:pt x="705" y="1874"/>
                      <a:pt x="194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5"/>
              <p:cNvSpPr/>
              <p:nvPr/>
            </p:nvSpPr>
            <p:spPr>
              <a:xfrm>
                <a:off x="4693800" y="3582400"/>
                <a:ext cx="17275" cy="58650"/>
              </a:xfrm>
              <a:custGeom>
                <a:rect b="b" l="l" r="r" t="t"/>
                <a:pathLst>
                  <a:path extrusionOk="0" h="2346" w="691">
                    <a:moveTo>
                      <a:pt x="163" y="1"/>
                    </a:moveTo>
                    <a:lnTo>
                      <a:pt x="1" y="116"/>
                    </a:lnTo>
                    <a:cubicBezTo>
                      <a:pt x="488" y="793"/>
                      <a:pt x="401" y="1914"/>
                      <a:pt x="365" y="2231"/>
                    </a:cubicBezTo>
                    <a:cubicBezTo>
                      <a:pt x="357" y="2282"/>
                      <a:pt x="353" y="2314"/>
                      <a:pt x="353" y="2314"/>
                    </a:cubicBezTo>
                    <a:lnTo>
                      <a:pt x="551" y="2346"/>
                    </a:lnTo>
                    <a:cubicBezTo>
                      <a:pt x="551" y="2338"/>
                      <a:pt x="555" y="2298"/>
                      <a:pt x="563" y="2239"/>
                    </a:cubicBezTo>
                    <a:cubicBezTo>
                      <a:pt x="603" y="1886"/>
                      <a:pt x="690" y="734"/>
                      <a:pt x="163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5"/>
              <p:cNvSpPr/>
              <p:nvPr/>
            </p:nvSpPr>
            <p:spPr>
              <a:xfrm>
                <a:off x="4677875" y="3387050"/>
                <a:ext cx="2700" cy="1400"/>
              </a:xfrm>
              <a:custGeom>
                <a:rect b="b" l="l" r="r" t="t"/>
                <a:pathLst>
                  <a:path extrusionOk="0" h="56" w="108">
                    <a:moveTo>
                      <a:pt x="79" y="0"/>
                    </a:moveTo>
                    <a:lnTo>
                      <a:pt x="0" y="56"/>
                    </a:lnTo>
                    <a:cubicBezTo>
                      <a:pt x="36" y="48"/>
                      <a:pt x="71" y="44"/>
                      <a:pt x="107" y="36"/>
                    </a:cubicBezTo>
                    <a:cubicBezTo>
                      <a:pt x="91" y="12"/>
                      <a:pt x="83" y="0"/>
                      <a:pt x="79" y="0"/>
                    </a:cubicBezTo>
                    <a:close/>
                  </a:path>
                </a:pathLst>
              </a:custGeom>
              <a:solidFill>
                <a:srgbClr val="4ABC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5"/>
              <p:cNvSpPr/>
              <p:nvPr/>
            </p:nvSpPr>
            <p:spPr>
              <a:xfrm>
                <a:off x="4675875" y="3387925"/>
                <a:ext cx="75400" cy="74500"/>
              </a:xfrm>
              <a:custGeom>
                <a:rect b="b" l="l" r="r" t="t"/>
                <a:pathLst>
                  <a:path extrusionOk="0" h="2980" w="3016">
                    <a:moveTo>
                      <a:pt x="187" y="1"/>
                    </a:moveTo>
                    <a:cubicBezTo>
                      <a:pt x="151" y="9"/>
                      <a:pt x="116" y="13"/>
                      <a:pt x="80" y="21"/>
                    </a:cubicBezTo>
                    <a:lnTo>
                      <a:pt x="1" y="80"/>
                    </a:lnTo>
                    <a:cubicBezTo>
                      <a:pt x="13" y="100"/>
                      <a:pt x="1352" y="1930"/>
                      <a:pt x="2904" y="2979"/>
                    </a:cubicBezTo>
                    <a:lnTo>
                      <a:pt x="3015" y="2813"/>
                    </a:lnTo>
                    <a:cubicBezTo>
                      <a:pt x="1613" y="1866"/>
                      <a:pt x="385" y="262"/>
                      <a:pt x="187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5"/>
              <p:cNvSpPr/>
              <p:nvPr/>
            </p:nvSpPr>
            <p:spPr>
              <a:xfrm>
                <a:off x="4641225" y="3677775"/>
                <a:ext cx="151625" cy="129450"/>
              </a:xfrm>
              <a:custGeom>
                <a:rect b="b" l="l" r="r" t="t"/>
                <a:pathLst>
                  <a:path extrusionOk="0" h="5178" w="6065">
                    <a:moveTo>
                      <a:pt x="3102" y="0"/>
                    </a:moveTo>
                    <a:cubicBezTo>
                      <a:pt x="2999" y="0"/>
                      <a:pt x="2892" y="4"/>
                      <a:pt x="2789" y="16"/>
                    </a:cubicBezTo>
                    <a:cubicBezTo>
                      <a:pt x="1189" y="167"/>
                      <a:pt x="1" y="1442"/>
                      <a:pt x="135" y="2864"/>
                    </a:cubicBezTo>
                    <a:cubicBezTo>
                      <a:pt x="262" y="4195"/>
                      <a:pt x="1498" y="5177"/>
                      <a:pt x="2963" y="5177"/>
                    </a:cubicBezTo>
                    <a:cubicBezTo>
                      <a:pt x="3066" y="5177"/>
                      <a:pt x="3173" y="5173"/>
                      <a:pt x="3276" y="5165"/>
                    </a:cubicBezTo>
                    <a:cubicBezTo>
                      <a:pt x="4876" y="5011"/>
                      <a:pt x="6065" y="3735"/>
                      <a:pt x="5930" y="2313"/>
                    </a:cubicBezTo>
                    <a:cubicBezTo>
                      <a:pt x="5803" y="986"/>
                      <a:pt x="4568" y="0"/>
                      <a:pt x="3102" y="0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5"/>
              <p:cNvSpPr/>
              <p:nvPr/>
            </p:nvSpPr>
            <p:spPr>
              <a:xfrm>
                <a:off x="4969200" y="3624100"/>
                <a:ext cx="147450" cy="129450"/>
              </a:xfrm>
              <a:custGeom>
                <a:rect b="b" l="l" r="r" t="t"/>
                <a:pathLst>
                  <a:path extrusionOk="0" h="5178" w="5898">
                    <a:moveTo>
                      <a:pt x="3022" y="0"/>
                    </a:moveTo>
                    <a:cubicBezTo>
                      <a:pt x="2919" y="0"/>
                      <a:pt x="2816" y="4"/>
                      <a:pt x="2713" y="16"/>
                    </a:cubicBezTo>
                    <a:cubicBezTo>
                      <a:pt x="1905" y="92"/>
                      <a:pt x="1204" y="452"/>
                      <a:pt x="725" y="975"/>
                    </a:cubicBezTo>
                    <a:cubicBezTo>
                      <a:pt x="1133" y="1121"/>
                      <a:pt x="1414" y="1181"/>
                      <a:pt x="1422" y="1181"/>
                    </a:cubicBezTo>
                    <a:lnTo>
                      <a:pt x="1458" y="1189"/>
                    </a:lnTo>
                    <a:lnTo>
                      <a:pt x="1481" y="1216"/>
                    </a:lnTo>
                    <a:cubicBezTo>
                      <a:pt x="2690" y="2848"/>
                      <a:pt x="3949" y="3672"/>
                      <a:pt x="5224" y="3672"/>
                    </a:cubicBezTo>
                    <a:cubicBezTo>
                      <a:pt x="5276" y="3672"/>
                      <a:pt x="5327" y="3668"/>
                      <a:pt x="5379" y="3668"/>
                    </a:cubicBezTo>
                    <a:cubicBezTo>
                      <a:pt x="5446" y="3664"/>
                      <a:pt x="5514" y="3656"/>
                      <a:pt x="5581" y="3648"/>
                    </a:cubicBezTo>
                    <a:cubicBezTo>
                      <a:pt x="5795" y="3244"/>
                      <a:pt x="5898" y="2789"/>
                      <a:pt x="5850" y="2314"/>
                    </a:cubicBezTo>
                    <a:cubicBezTo>
                      <a:pt x="5724" y="987"/>
                      <a:pt x="4492" y="0"/>
                      <a:pt x="3022" y="0"/>
                    </a:cubicBezTo>
                    <a:close/>
                    <a:moveTo>
                      <a:pt x="586" y="1137"/>
                    </a:moveTo>
                    <a:cubicBezTo>
                      <a:pt x="202" y="1628"/>
                      <a:pt x="0" y="2230"/>
                      <a:pt x="60" y="2864"/>
                    </a:cubicBezTo>
                    <a:cubicBezTo>
                      <a:pt x="186" y="4191"/>
                      <a:pt x="1422" y="5177"/>
                      <a:pt x="2888" y="5177"/>
                    </a:cubicBezTo>
                    <a:cubicBezTo>
                      <a:pt x="2991" y="5177"/>
                      <a:pt x="3094" y="5173"/>
                      <a:pt x="3200" y="5161"/>
                    </a:cubicBezTo>
                    <a:cubicBezTo>
                      <a:pt x="4171" y="5070"/>
                      <a:pt x="4991" y="4563"/>
                      <a:pt x="5454" y="3862"/>
                    </a:cubicBezTo>
                    <a:cubicBezTo>
                      <a:pt x="5434" y="3862"/>
                      <a:pt x="5411" y="3862"/>
                      <a:pt x="5387" y="3866"/>
                    </a:cubicBezTo>
                    <a:cubicBezTo>
                      <a:pt x="5331" y="3866"/>
                      <a:pt x="5276" y="3870"/>
                      <a:pt x="5221" y="3870"/>
                    </a:cubicBezTo>
                    <a:cubicBezTo>
                      <a:pt x="3890" y="3870"/>
                      <a:pt x="2583" y="3027"/>
                      <a:pt x="1343" y="1367"/>
                    </a:cubicBezTo>
                    <a:cubicBezTo>
                      <a:pt x="1244" y="1343"/>
                      <a:pt x="959" y="1276"/>
                      <a:pt x="586" y="1137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5"/>
              <p:cNvSpPr/>
              <p:nvPr/>
            </p:nvSpPr>
            <p:spPr>
              <a:xfrm>
                <a:off x="4983850" y="3648450"/>
                <a:ext cx="124875" cy="72425"/>
              </a:xfrm>
              <a:custGeom>
                <a:rect b="b" l="l" r="r" t="t"/>
                <a:pathLst>
                  <a:path extrusionOk="0" h="2897" w="4995">
                    <a:moveTo>
                      <a:pt x="139" y="1"/>
                    </a:moveTo>
                    <a:cubicBezTo>
                      <a:pt x="91" y="56"/>
                      <a:pt x="44" y="108"/>
                      <a:pt x="0" y="163"/>
                    </a:cubicBezTo>
                    <a:cubicBezTo>
                      <a:pt x="373" y="302"/>
                      <a:pt x="658" y="369"/>
                      <a:pt x="757" y="393"/>
                    </a:cubicBezTo>
                    <a:cubicBezTo>
                      <a:pt x="1997" y="2053"/>
                      <a:pt x="3304" y="2896"/>
                      <a:pt x="4635" y="2896"/>
                    </a:cubicBezTo>
                    <a:cubicBezTo>
                      <a:pt x="4690" y="2896"/>
                      <a:pt x="4745" y="2892"/>
                      <a:pt x="4801" y="2892"/>
                    </a:cubicBezTo>
                    <a:cubicBezTo>
                      <a:pt x="4825" y="2888"/>
                      <a:pt x="4848" y="2888"/>
                      <a:pt x="4868" y="2888"/>
                    </a:cubicBezTo>
                    <a:cubicBezTo>
                      <a:pt x="4916" y="2817"/>
                      <a:pt x="4955" y="2746"/>
                      <a:pt x="4995" y="2674"/>
                    </a:cubicBezTo>
                    <a:lnTo>
                      <a:pt x="4995" y="2674"/>
                    </a:lnTo>
                    <a:cubicBezTo>
                      <a:pt x="4928" y="2682"/>
                      <a:pt x="4860" y="2690"/>
                      <a:pt x="4793" y="2694"/>
                    </a:cubicBezTo>
                    <a:cubicBezTo>
                      <a:pt x="4741" y="2694"/>
                      <a:pt x="4690" y="2698"/>
                      <a:pt x="4638" y="2698"/>
                    </a:cubicBezTo>
                    <a:cubicBezTo>
                      <a:pt x="3363" y="2698"/>
                      <a:pt x="2104" y="1874"/>
                      <a:pt x="895" y="242"/>
                    </a:cubicBezTo>
                    <a:lnTo>
                      <a:pt x="872" y="215"/>
                    </a:lnTo>
                    <a:lnTo>
                      <a:pt x="836" y="207"/>
                    </a:lnTo>
                    <a:cubicBezTo>
                      <a:pt x="828" y="207"/>
                      <a:pt x="547" y="147"/>
                      <a:pt x="139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5"/>
              <p:cNvSpPr/>
              <p:nvPr/>
            </p:nvSpPr>
            <p:spPr>
              <a:xfrm>
                <a:off x="4705600" y="3629600"/>
                <a:ext cx="65075" cy="62200"/>
              </a:xfrm>
              <a:custGeom>
                <a:rect b="b" l="l" r="r" t="t"/>
                <a:pathLst>
                  <a:path extrusionOk="0" h="2488" w="2603">
                    <a:moveTo>
                      <a:pt x="1301" y="1"/>
                    </a:moveTo>
                    <a:cubicBezTo>
                      <a:pt x="1263" y="1"/>
                      <a:pt x="1224" y="3"/>
                      <a:pt x="1185" y="6"/>
                    </a:cubicBezTo>
                    <a:cubicBezTo>
                      <a:pt x="499" y="74"/>
                      <a:pt x="0" y="680"/>
                      <a:pt x="64" y="1361"/>
                    </a:cubicBezTo>
                    <a:cubicBezTo>
                      <a:pt x="127" y="2007"/>
                      <a:pt x="669" y="2487"/>
                      <a:pt x="1302" y="2487"/>
                    </a:cubicBezTo>
                    <a:cubicBezTo>
                      <a:pt x="1340" y="2487"/>
                      <a:pt x="1379" y="2485"/>
                      <a:pt x="1418" y="2482"/>
                    </a:cubicBezTo>
                    <a:cubicBezTo>
                      <a:pt x="2103" y="2414"/>
                      <a:pt x="2603" y="1808"/>
                      <a:pt x="2539" y="1127"/>
                    </a:cubicBezTo>
                    <a:cubicBezTo>
                      <a:pt x="2476" y="481"/>
                      <a:pt x="1934" y="1"/>
                      <a:pt x="1301" y="1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5"/>
              <p:cNvSpPr/>
              <p:nvPr/>
            </p:nvSpPr>
            <p:spPr>
              <a:xfrm>
                <a:off x="4961675" y="3591000"/>
                <a:ext cx="65075" cy="62100"/>
              </a:xfrm>
              <a:custGeom>
                <a:rect b="b" l="l" r="r" t="t"/>
                <a:pathLst>
                  <a:path extrusionOk="0" h="2484" w="2603">
                    <a:moveTo>
                      <a:pt x="1301" y="0"/>
                    </a:moveTo>
                    <a:cubicBezTo>
                      <a:pt x="1262" y="0"/>
                      <a:pt x="1223" y="2"/>
                      <a:pt x="1184" y="5"/>
                    </a:cubicBezTo>
                    <a:cubicBezTo>
                      <a:pt x="499" y="69"/>
                      <a:pt x="0" y="675"/>
                      <a:pt x="63" y="1360"/>
                    </a:cubicBezTo>
                    <a:cubicBezTo>
                      <a:pt x="123" y="2000"/>
                      <a:pt x="665" y="2483"/>
                      <a:pt x="1296" y="2483"/>
                    </a:cubicBezTo>
                    <a:cubicBezTo>
                      <a:pt x="1336" y="2483"/>
                      <a:pt x="1377" y="2481"/>
                      <a:pt x="1418" y="2477"/>
                    </a:cubicBezTo>
                    <a:cubicBezTo>
                      <a:pt x="2099" y="2414"/>
                      <a:pt x="2602" y="1808"/>
                      <a:pt x="2539" y="1126"/>
                    </a:cubicBezTo>
                    <a:cubicBezTo>
                      <a:pt x="2476" y="481"/>
                      <a:pt x="1933" y="0"/>
                      <a:pt x="1301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5"/>
              <p:cNvSpPr/>
              <p:nvPr/>
            </p:nvSpPr>
            <p:spPr>
              <a:xfrm>
                <a:off x="4756200" y="3659600"/>
                <a:ext cx="264400" cy="143325"/>
              </a:xfrm>
              <a:custGeom>
                <a:rect b="b" l="l" r="r" t="t"/>
                <a:pathLst>
                  <a:path extrusionOk="0" h="5733" w="10576">
                    <a:moveTo>
                      <a:pt x="9602" y="0"/>
                    </a:moveTo>
                    <a:cubicBezTo>
                      <a:pt x="8977" y="0"/>
                      <a:pt x="8273" y="554"/>
                      <a:pt x="7807" y="834"/>
                    </a:cubicBezTo>
                    <a:cubicBezTo>
                      <a:pt x="7775" y="854"/>
                      <a:pt x="7744" y="874"/>
                      <a:pt x="7712" y="890"/>
                    </a:cubicBezTo>
                    <a:cubicBezTo>
                      <a:pt x="7661" y="921"/>
                      <a:pt x="7609" y="945"/>
                      <a:pt x="7558" y="977"/>
                    </a:cubicBezTo>
                    <a:cubicBezTo>
                      <a:pt x="6686" y="1448"/>
                      <a:pt x="5716" y="1741"/>
                      <a:pt x="4730" y="1832"/>
                    </a:cubicBezTo>
                    <a:cubicBezTo>
                      <a:pt x="4666" y="1840"/>
                      <a:pt x="4607" y="1848"/>
                      <a:pt x="4547" y="1852"/>
                    </a:cubicBezTo>
                    <a:cubicBezTo>
                      <a:pt x="4369" y="1864"/>
                      <a:pt x="4190" y="1871"/>
                      <a:pt x="4012" y="1871"/>
                    </a:cubicBezTo>
                    <a:cubicBezTo>
                      <a:pt x="3560" y="1871"/>
                      <a:pt x="3109" y="1830"/>
                      <a:pt x="2666" y="1745"/>
                    </a:cubicBezTo>
                    <a:cubicBezTo>
                      <a:pt x="2472" y="1710"/>
                      <a:pt x="2274" y="1666"/>
                      <a:pt x="2068" y="1622"/>
                    </a:cubicBezTo>
                    <a:cubicBezTo>
                      <a:pt x="2008" y="1610"/>
                      <a:pt x="1953" y="1603"/>
                      <a:pt x="1894" y="1591"/>
                    </a:cubicBezTo>
                    <a:cubicBezTo>
                      <a:pt x="1688" y="1553"/>
                      <a:pt x="1484" y="1526"/>
                      <a:pt x="1290" y="1526"/>
                    </a:cubicBezTo>
                    <a:cubicBezTo>
                      <a:pt x="803" y="1526"/>
                      <a:pt x="384" y="1696"/>
                      <a:pt x="182" y="2300"/>
                    </a:cubicBezTo>
                    <a:cubicBezTo>
                      <a:pt x="0" y="2842"/>
                      <a:pt x="155" y="3448"/>
                      <a:pt x="448" y="3936"/>
                    </a:cubicBezTo>
                    <a:cubicBezTo>
                      <a:pt x="670" y="4308"/>
                      <a:pt x="943" y="4609"/>
                      <a:pt x="1256" y="4854"/>
                    </a:cubicBezTo>
                    <a:cubicBezTo>
                      <a:pt x="1307" y="4898"/>
                      <a:pt x="1359" y="4934"/>
                      <a:pt x="1414" y="4973"/>
                    </a:cubicBezTo>
                    <a:cubicBezTo>
                      <a:pt x="2184" y="5512"/>
                      <a:pt x="3166" y="5733"/>
                      <a:pt x="4176" y="5733"/>
                    </a:cubicBezTo>
                    <a:cubicBezTo>
                      <a:pt x="4568" y="5733"/>
                      <a:pt x="4965" y="5700"/>
                      <a:pt x="5355" y="5639"/>
                    </a:cubicBezTo>
                    <a:cubicBezTo>
                      <a:pt x="5415" y="5631"/>
                      <a:pt x="5474" y="5619"/>
                      <a:pt x="5534" y="5611"/>
                    </a:cubicBezTo>
                    <a:cubicBezTo>
                      <a:pt x="6421" y="5453"/>
                      <a:pt x="7268" y="5151"/>
                      <a:pt x="7946" y="4779"/>
                    </a:cubicBezTo>
                    <a:cubicBezTo>
                      <a:pt x="8342" y="4557"/>
                      <a:pt x="8726" y="4312"/>
                      <a:pt x="9075" y="4031"/>
                    </a:cubicBezTo>
                    <a:cubicBezTo>
                      <a:pt x="9122" y="3995"/>
                      <a:pt x="9170" y="3959"/>
                      <a:pt x="9213" y="3916"/>
                    </a:cubicBezTo>
                    <a:cubicBezTo>
                      <a:pt x="10013" y="3234"/>
                      <a:pt x="10576" y="2363"/>
                      <a:pt x="10564" y="1203"/>
                    </a:cubicBezTo>
                    <a:cubicBezTo>
                      <a:pt x="10560" y="985"/>
                      <a:pt x="10528" y="767"/>
                      <a:pt x="10445" y="577"/>
                    </a:cubicBezTo>
                    <a:cubicBezTo>
                      <a:pt x="10350" y="355"/>
                      <a:pt x="10196" y="169"/>
                      <a:pt x="9946" y="66"/>
                    </a:cubicBezTo>
                    <a:cubicBezTo>
                      <a:pt x="9836" y="20"/>
                      <a:pt x="9720" y="0"/>
                      <a:pt x="96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5"/>
              <p:cNvSpPr/>
              <p:nvPr/>
            </p:nvSpPr>
            <p:spPr>
              <a:xfrm>
                <a:off x="4869875" y="3705400"/>
                <a:ext cx="24675" cy="95175"/>
              </a:xfrm>
              <a:custGeom>
                <a:rect b="b" l="l" r="r" t="t"/>
                <a:pathLst>
                  <a:path extrusionOk="0" h="3807" w="987">
                    <a:moveTo>
                      <a:pt x="183" y="0"/>
                    </a:moveTo>
                    <a:cubicBezTo>
                      <a:pt x="119" y="8"/>
                      <a:pt x="60" y="16"/>
                      <a:pt x="0" y="20"/>
                    </a:cubicBezTo>
                    <a:cubicBezTo>
                      <a:pt x="238" y="1149"/>
                      <a:pt x="650" y="3102"/>
                      <a:pt x="808" y="3807"/>
                    </a:cubicBezTo>
                    <a:cubicBezTo>
                      <a:pt x="868" y="3799"/>
                      <a:pt x="927" y="3787"/>
                      <a:pt x="987" y="3779"/>
                    </a:cubicBezTo>
                    <a:cubicBezTo>
                      <a:pt x="844" y="3157"/>
                      <a:pt x="480" y="1426"/>
                      <a:pt x="183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5"/>
              <p:cNvSpPr/>
              <p:nvPr/>
            </p:nvSpPr>
            <p:spPr>
              <a:xfrm>
                <a:off x="4945125" y="3681825"/>
                <a:ext cx="41425" cy="78550"/>
              </a:xfrm>
              <a:custGeom>
                <a:rect b="b" l="l" r="r" t="t"/>
                <a:pathLst>
                  <a:path extrusionOk="0" h="3142" w="1657">
                    <a:moveTo>
                      <a:pt x="155" y="1"/>
                    </a:moveTo>
                    <a:cubicBezTo>
                      <a:pt x="104" y="32"/>
                      <a:pt x="52" y="56"/>
                      <a:pt x="1" y="88"/>
                    </a:cubicBezTo>
                    <a:lnTo>
                      <a:pt x="1518" y="3142"/>
                    </a:lnTo>
                    <a:cubicBezTo>
                      <a:pt x="1565" y="3106"/>
                      <a:pt x="1613" y="3070"/>
                      <a:pt x="1656" y="3027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5"/>
              <p:cNvSpPr/>
              <p:nvPr/>
            </p:nvSpPr>
            <p:spPr>
              <a:xfrm>
                <a:off x="4787575" y="3699350"/>
                <a:ext cx="20325" cy="84600"/>
              </a:xfrm>
              <a:custGeom>
                <a:rect b="b" l="l" r="r" t="t"/>
                <a:pathLst>
                  <a:path extrusionOk="0" h="3384" w="813">
                    <a:moveTo>
                      <a:pt x="639" y="1"/>
                    </a:moveTo>
                    <a:lnTo>
                      <a:pt x="1" y="3264"/>
                    </a:lnTo>
                    <a:cubicBezTo>
                      <a:pt x="52" y="3308"/>
                      <a:pt x="104" y="3344"/>
                      <a:pt x="159" y="3383"/>
                    </a:cubicBezTo>
                    <a:lnTo>
                      <a:pt x="813" y="32"/>
                    </a:lnTo>
                    <a:cubicBezTo>
                      <a:pt x="753" y="20"/>
                      <a:pt x="698" y="13"/>
                      <a:pt x="639" y="1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5"/>
              <p:cNvSpPr/>
              <p:nvPr/>
            </p:nvSpPr>
            <p:spPr>
              <a:xfrm>
                <a:off x="5093750" y="3403325"/>
                <a:ext cx="339675" cy="271900"/>
              </a:xfrm>
              <a:custGeom>
                <a:rect b="b" l="l" r="r" t="t"/>
                <a:pathLst>
                  <a:path extrusionOk="0" h="10876" w="13587">
                    <a:moveTo>
                      <a:pt x="8026" y="0"/>
                    </a:moveTo>
                    <a:cubicBezTo>
                      <a:pt x="7283" y="0"/>
                      <a:pt x="6343" y="1045"/>
                      <a:pt x="6572" y="2660"/>
                    </a:cubicBezTo>
                    <a:cubicBezTo>
                      <a:pt x="6084" y="858"/>
                      <a:pt x="5201" y="168"/>
                      <a:pt x="4531" y="168"/>
                    </a:cubicBezTo>
                    <a:cubicBezTo>
                      <a:pt x="3547" y="168"/>
                      <a:pt x="3025" y="1659"/>
                      <a:pt x="4898" y="3307"/>
                    </a:cubicBezTo>
                    <a:lnTo>
                      <a:pt x="4898" y="3307"/>
                    </a:lnTo>
                    <a:cubicBezTo>
                      <a:pt x="4364" y="2879"/>
                      <a:pt x="3133" y="1986"/>
                      <a:pt x="2122" y="1986"/>
                    </a:cubicBezTo>
                    <a:cubicBezTo>
                      <a:pt x="1894" y="1986"/>
                      <a:pt x="1677" y="2031"/>
                      <a:pt x="1482" y="2138"/>
                    </a:cubicBezTo>
                    <a:cubicBezTo>
                      <a:pt x="163" y="3001"/>
                      <a:pt x="2615" y="3936"/>
                      <a:pt x="4096" y="4574"/>
                    </a:cubicBezTo>
                    <a:cubicBezTo>
                      <a:pt x="3794" y="4530"/>
                      <a:pt x="3511" y="4510"/>
                      <a:pt x="3249" y="4510"/>
                    </a:cubicBezTo>
                    <a:cubicBezTo>
                      <a:pt x="366" y="4510"/>
                      <a:pt x="0" y="6921"/>
                      <a:pt x="2856" y="6921"/>
                    </a:cubicBezTo>
                    <a:cubicBezTo>
                      <a:pt x="3295" y="6921"/>
                      <a:pt x="3811" y="6864"/>
                      <a:pt x="4405" y="6732"/>
                    </a:cubicBezTo>
                    <a:lnTo>
                      <a:pt x="4405" y="6732"/>
                    </a:lnTo>
                    <a:cubicBezTo>
                      <a:pt x="1515" y="7835"/>
                      <a:pt x="2104" y="10342"/>
                      <a:pt x="3556" y="10342"/>
                    </a:cubicBezTo>
                    <a:cubicBezTo>
                      <a:pt x="4185" y="10342"/>
                      <a:pt x="4976" y="9871"/>
                      <a:pt x="5716" y="8610"/>
                    </a:cubicBezTo>
                    <a:lnTo>
                      <a:pt x="5716" y="8610"/>
                    </a:lnTo>
                    <a:cubicBezTo>
                      <a:pt x="5247" y="10176"/>
                      <a:pt x="5528" y="10814"/>
                      <a:pt x="5982" y="10814"/>
                    </a:cubicBezTo>
                    <a:cubicBezTo>
                      <a:pt x="6466" y="10814"/>
                      <a:pt x="7147" y="10087"/>
                      <a:pt x="7321" y="8985"/>
                    </a:cubicBezTo>
                    <a:lnTo>
                      <a:pt x="7321" y="8985"/>
                    </a:lnTo>
                    <a:cubicBezTo>
                      <a:pt x="7445" y="10184"/>
                      <a:pt x="8205" y="10875"/>
                      <a:pt x="8836" y="10875"/>
                    </a:cubicBezTo>
                    <a:cubicBezTo>
                      <a:pt x="9512" y="10875"/>
                      <a:pt x="10040" y="10084"/>
                      <a:pt x="9483" y="8277"/>
                    </a:cubicBezTo>
                    <a:lnTo>
                      <a:pt x="9483" y="8277"/>
                    </a:lnTo>
                    <a:cubicBezTo>
                      <a:pt x="9685" y="8578"/>
                      <a:pt x="10224" y="9287"/>
                      <a:pt x="11147" y="9505"/>
                    </a:cubicBezTo>
                    <a:cubicBezTo>
                      <a:pt x="11348" y="9568"/>
                      <a:pt x="11546" y="9600"/>
                      <a:pt x="11730" y="9600"/>
                    </a:cubicBezTo>
                    <a:cubicBezTo>
                      <a:pt x="12445" y="9600"/>
                      <a:pt x="12956" y="9122"/>
                      <a:pt x="12628" y="8146"/>
                    </a:cubicBezTo>
                    <a:cubicBezTo>
                      <a:pt x="12149" y="6720"/>
                      <a:pt x="9673" y="6411"/>
                      <a:pt x="9709" y="6293"/>
                    </a:cubicBezTo>
                    <a:cubicBezTo>
                      <a:pt x="9712" y="6282"/>
                      <a:pt x="9736" y="6277"/>
                      <a:pt x="9778" y="6277"/>
                    </a:cubicBezTo>
                    <a:cubicBezTo>
                      <a:pt x="9949" y="6277"/>
                      <a:pt x="10415" y="6359"/>
                      <a:pt x="10937" y="6455"/>
                    </a:cubicBezTo>
                    <a:cubicBezTo>
                      <a:pt x="11486" y="6553"/>
                      <a:pt x="11770" y="6615"/>
                      <a:pt x="12024" y="6615"/>
                    </a:cubicBezTo>
                    <a:cubicBezTo>
                      <a:pt x="12128" y="6615"/>
                      <a:pt x="12228" y="6605"/>
                      <a:pt x="12339" y="6582"/>
                    </a:cubicBezTo>
                    <a:cubicBezTo>
                      <a:pt x="12529" y="6542"/>
                      <a:pt x="12842" y="6475"/>
                      <a:pt x="13123" y="6213"/>
                    </a:cubicBezTo>
                    <a:cubicBezTo>
                      <a:pt x="13139" y="6197"/>
                      <a:pt x="13155" y="6182"/>
                      <a:pt x="13171" y="6166"/>
                    </a:cubicBezTo>
                    <a:cubicBezTo>
                      <a:pt x="13587" y="5734"/>
                      <a:pt x="13587" y="5049"/>
                      <a:pt x="13195" y="4593"/>
                    </a:cubicBezTo>
                    <a:cubicBezTo>
                      <a:pt x="12961" y="4320"/>
                      <a:pt x="12731" y="4181"/>
                      <a:pt x="12589" y="4114"/>
                    </a:cubicBezTo>
                    <a:cubicBezTo>
                      <a:pt x="12573" y="4106"/>
                      <a:pt x="12557" y="4098"/>
                      <a:pt x="12537" y="4090"/>
                    </a:cubicBezTo>
                    <a:cubicBezTo>
                      <a:pt x="12394" y="4030"/>
                      <a:pt x="12008" y="3905"/>
                      <a:pt x="11500" y="3905"/>
                    </a:cubicBezTo>
                    <a:cubicBezTo>
                      <a:pt x="11279" y="3905"/>
                      <a:pt x="11035" y="3929"/>
                      <a:pt x="10778" y="3991"/>
                    </a:cubicBezTo>
                    <a:cubicBezTo>
                      <a:pt x="10485" y="4061"/>
                      <a:pt x="10231" y="4168"/>
                      <a:pt x="10019" y="4283"/>
                    </a:cubicBezTo>
                    <a:lnTo>
                      <a:pt x="10019" y="4283"/>
                    </a:lnTo>
                    <a:cubicBezTo>
                      <a:pt x="11322" y="3306"/>
                      <a:pt x="11988" y="2379"/>
                      <a:pt x="11757" y="1825"/>
                    </a:cubicBezTo>
                    <a:cubicBezTo>
                      <a:pt x="11583" y="1405"/>
                      <a:pt x="10937" y="1318"/>
                      <a:pt x="10866" y="1306"/>
                    </a:cubicBezTo>
                    <a:cubicBezTo>
                      <a:pt x="10803" y="1298"/>
                      <a:pt x="10740" y="1294"/>
                      <a:pt x="10677" y="1294"/>
                    </a:cubicBezTo>
                    <a:cubicBezTo>
                      <a:pt x="9817" y="1294"/>
                      <a:pt x="8894" y="2038"/>
                      <a:pt x="8422" y="3278"/>
                    </a:cubicBezTo>
                    <a:cubicBezTo>
                      <a:pt x="9266" y="955"/>
                      <a:pt x="8736" y="0"/>
                      <a:pt x="8026" y="0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5"/>
              <p:cNvSpPr/>
              <p:nvPr/>
            </p:nvSpPr>
            <p:spPr>
              <a:xfrm>
                <a:off x="4447450" y="3883925"/>
                <a:ext cx="362825" cy="193825"/>
              </a:xfrm>
              <a:custGeom>
                <a:rect b="b" l="l" r="r" t="t"/>
                <a:pathLst>
                  <a:path extrusionOk="0" h="7753" w="14513">
                    <a:moveTo>
                      <a:pt x="4662" y="0"/>
                    </a:moveTo>
                    <a:cubicBezTo>
                      <a:pt x="2181" y="0"/>
                      <a:pt x="0" y="757"/>
                      <a:pt x="0" y="757"/>
                    </a:cubicBezTo>
                    <a:cubicBezTo>
                      <a:pt x="99" y="5071"/>
                      <a:pt x="6322" y="5356"/>
                      <a:pt x="6322" y="5356"/>
                    </a:cubicBezTo>
                    <a:lnTo>
                      <a:pt x="5363" y="6889"/>
                    </a:lnTo>
                    <a:lnTo>
                      <a:pt x="8199" y="7752"/>
                    </a:lnTo>
                    <a:lnTo>
                      <a:pt x="11400" y="4639"/>
                    </a:lnTo>
                    <a:cubicBezTo>
                      <a:pt x="13166" y="4568"/>
                      <a:pt x="14513" y="3478"/>
                      <a:pt x="14513" y="3478"/>
                    </a:cubicBezTo>
                    <a:cubicBezTo>
                      <a:pt x="13436" y="1304"/>
                      <a:pt x="8088" y="627"/>
                      <a:pt x="8088" y="627"/>
                    </a:cubicBezTo>
                    <a:cubicBezTo>
                      <a:pt x="7005" y="160"/>
                      <a:pt x="5802" y="0"/>
                      <a:pt x="4662" y="0"/>
                    </a:cubicBezTo>
                    <a:close/>
                  </a:path>
                </a:pathLst>
              </a:custGeom>
              <a:solidFill>
                <a:srgbClr val="6E61F4">
                  <a:alpha val="487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5"/>
              <p:cNvSpPr/>
              <p:nvPr/>
            </p:nvSpPr>
            <p:spPr>
              <a:xfrm>
                <a:off x="4195200" y="3765375"/>
                <a:ext cx="339700" cy="271975"/>
              </a:xfrm>
              <a:custGeom>
                <a:rect b="b" l="l" r="r" t="t"/>
                <a:pathLst>
                  <a:path extrusionOk="0" h="10879" w="13588">
                    <a:moveTo>
                      <a:pt x="8028" y="1"/>
                    </a:moveTo>
                    <a:cubicBezTo>
                      <a:pt x="7285" y="1"/>
                      <a:pt x="6344" y="1047"/>
                      <a:pt x="6573" y="2663"/>
                    </a:cubicBezTo>
                    <a:cubicBezTo>
                      <a:pt x="6085" y="859"/>
                      <a:pt x="5201" y="168"/>
                      <a:pt x="4532" y="168"/>
                    </a:cubicBezTo>
                    <a:cubicBezTo>
                      <a:pt x="3551" y="168"/>
                      <a:pt x="3030" y="1649"/>
                      <a:pt x="4880" y="3293"/>
                    </a:cubicBezTo>
                    <a:lnTo>
                      <a:pt x="4880" y="3293"/>
                    </a:lnTo>
                    <a:cubicBezTo>
                      <a:pt x="4337" y="2857"/>
                      <a:pt x="3122" y="1985"/>
                      <a:pt x="2123" y="1985"/>
                    </a:cubicBezTo>
                    <a:cubicBezTo>
                      <a:pt x="1895" y="1985"/>
                      <a:pt x="1678" y="2030"/>
                      <a:pt x="1483" y="2136"/>
                    </a:cubicBezTo>
                    <a:cubicBezTo>
                      <a:pt x="164" y="3000"/>
                      <a:pt x="2616" y="3935"/>
                      <a:pt x="4097" y="4576"/>
                    </a:cubicBezTo>
                    <a:cubicBezTo>
                      <a:pt x="3793" y="4533"/>
                      <a:pt x="3509" y="4512"/>
                      <a:pt x="3246" y="4512"/>
                    </a:cubicBezTo>
                    <a:cubicBezTo>
                      <a:pt x="367" y="4512"/>
                      <a:pt x="0" y="6921"/>
                      <a:pt x="2852" y="6921"/>
                    </a:cubicBezTo>
                    <a:cubicBezTo>
                      <a:pt x="3293" y="6921"/>
                      <a:pt x="3810" y="6864"/>
                      <a:pt x="4406" y="6731"/>
                    </a:cubicBezTo>
                    <a:lnTo>
                      <a:pt x="4406" y="6731"/>
                    </a:lnTo>
                    <a:cubicBezTo>
                      <a:pt x="1516" y="7834"/>
                      <a:pt x="2105" y="10341"/>
                      <a:pt x="3557" y="10341"/>
                    </a:cubicBezTo>
                    <a:cubicBezTo>
                      <a:pt x="4186" y="10341"/>
                      <a:pt x="4977" y="9870"/>
                      <a:pt x="5717" y="8609"/>
                    </a:cubicBezTo>
                    <a:lnTo>
                      <a:pt x="5717" y="8609"/>
                    </a:lnTo>
                    <a:cubicBezTo>
                      <a:pt x="5248" y="10175"/>
                      <a:pt x="5529" y="10813"/>
                      <a:pt x="5983" y="10813"/>
                    </a:cubicBezTo>
                    <a:cubicBezTo>
                      <a:pt x="6467" y="10813"/>
                      <a:pt x="7147" y="10087"/>
                      <a:pt x="7322" y="8987"/>
                    </a:cubicBezTo>
                    <a:lnTo>
                      <a:pt x="7322" y="8987"/>
                    </a:lnTo>
                    <a:cubicBezTo>
                      <a:pt x="7446" y="10187"/>
                      <a:pt x="8206" y="10878"/>
                      <a:pt x="8837" y="10878"/>
                    </a:cubicBezTo>
                    <a:cubicBezTo>
                      <a:pt x="9513" y="10878"/>
                      <a:pt x="10041" y="10087"/>
                      <a:pt x="9484" y="8280"/>
                    </a:cubicBezTo>
                    <a:lnTo>
                      <a:pt x="9484" y="8280"/>
                    </a:lnTo>
                    <a:cubicBezTo>
                      <a:pt x="9686" y="8581"/>
                      <a:pt x="10225" y="9286"/>
                      <a:pt x="11148" y="9504"/>
                    </a:cubicBezTo>
                    <a:cubicBezTo>
                      <a:pt x="11350" y="9568"/>
                      <a:pt x="11550" y="9601"/>
                      <a:pt x="11735" y="9601"/>
                    </a:cubicBezTo>
                    <a:cubicBezTo>
                      <a:pt x="12448" y="9601"/>
                      <a:pt x="12956" y="9122"/>
                      <a:pt x="12629" y="8145"/>
                    </a:cubicBezTo>
                    <a:cubicBezTo>
                      <a:pt x="12150" y="6723"/>
                      <a:pt x="9674" y="6410"/>
                      <a:pt x="9710" y="6295"/>
                    </a:cubicBezTo>
                    <a:cubicBezTo>
                      <a:pt x="9713" y="6284"/>
                      <a:pt x="9737" y="6280"/>
                      <a:pt x="9779" y="6280"/>
                    </a:cubicBezTo>
                    <a:cubicBezTo>
                      <a:pt x="9951" y="6280"/>
                      <a:pt x="10416" y="6362"/>
                      <a:pt x="10938" y="6454"/>
                    </a:cubicBezTo>
                    <a:cubicBezTo>
                      <a:pt x="11488" y="6555"/>
                      <a:pt x="11772" y="6618"/>
                      <a:pt x="12026" y="6618"/>
                    </a:cubicBezTo>
                    <a:cubicBezTo>
                      <a:pt x="12130" y="6618"/>
                      <a:pt x="12229" y="6608"/>
                      <a:pt x="12340" y="6585"/>
                    </a:cubicBezTo>
                    <a:cubicBezTo>
                      <a:pt x="12530" y="6545"/>
                      <a:pt x="12843" y="6474"/>
                      <a:pt x="13124" y="6212"/>
                    </a:cubicBezTo>
                    <a:cubicBezTo>
                      <a:pt x="13140" y="6196"/>
                      <a:pt x="13156" y="6180"/>
                      <a:pt x="13172" y="6165"/>
                    </a:cubicBezTo>
                    <a:cubicBezTo>
                      <a:pt x="13588" y="5733"/>
                      <a:pt x="13588" y="5052"/>
                      <a:pt x="13196" y="4596"/>
                    </a:cubicBezTo>
                    <a:cubicBezTo>
                      <a:pt x="12962" y="4319"/>
                      <a:pt x="12732" y="4184"/>
                      <a:pt x="12590" y="4113"/>
                    </a:cubicBezTo>
                    <a:cubicBezTo>
                      <a:pt x="12574" y="4105"/>
                      <a:pt x="12558" y="4097"/>
                      <a:pt x="12538" y="4089"/>
                    </a:cubicBezTo>
                    <a:cubicBezTo>
                      <a:pt x="12394" y="4031"/>
                      <a:pt x="12005" y="3907"/>
                      <a:pt x="11494" y="3907"/>
                    </a:cubicBezTo>
                    <a:cubicBezTo>
                      <a:pt x="11275" y="3907"/>
                      <a:pt x="11034" y="3930"/>
                      <a:pt x="10779" y="3990"/>
                    </a:cubicBezTo>
                    <a:cubicBezTo>
                      <a:pt x="10491" y="4059"/>
                      <a:pt x="10242" y="4163"/>
                      <a:pt x="10031" y="4276"/>
                    </a:cubicBezTo>
                    <a:lnTo>
                      <a:pt x="10031" y="4276"/>
                    </a:lnTo>
                    <a:cubicBezTo>
                      <a:pt x="11327" y="3300"/>
                      <a:pt x="11988" y="2381"/>
                      <a:pt x="11758" y="1828"/>
                    </a:cubicBezTo>
                    <a:cubicBezTo>
                      <a:pt x="11583" y="1404"/>
                      <a:pt x="10938" y="1317"/>
                      <a:pt x="10863" y="1309"/>
                    </a:cubicBezTo>
                    <a:cubicBezTo>
                      <a:pt x="10799" y="1300"/>
                      <a:pt x="10734" y="1296"/>
                      <a:pt x="10669" y="1296"/>
                    </a:cubicBezTo>
                    <a:cubicBezTo>
                      <a:pt x="9814" y="1296"/>
                      <a:pt x="8894" y="2040"/>
                      <a:pt x="8423" y="3277"/>
                    </a:cubicBezTo>
                    <a:cubicBezTo>
                      <a:pt x="9266" y="955"/>
                      <a:pt x="8737" y="1"/>
                      <a:pt x="8028" y="1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6" name="Google Shape;256;p35"/>
          <p:cNvGrpSpPr/>
          <p:nvPr/>
        </p:nvGrpSpPr>
        <p:grpSpPr>
          <a:xfrm>
            <a:off x="7213454" y="240706"/>
            <a:ext cx="1678347" cy="1779498"/>
            <a:chOff x="2243025" y="2928722"/>
            <a:chExt cx="1078075" cy="1142975"/>
          </a:xfrm>
        </p:grpSpPr>
        <p:grpSp>
          <p:nvGrpSpPr>
            <p:cNvPr id="257" name="Google Shape;257;p35"/>
            <p:cNvGrpSpPr/>
            <p:nvPr/>
          </p:nvGrpSpPr>
          <p:grpSpPr>
            <a:xfrm>
              <a:off x="2243275" y="2928738"/>
              <a:ext cx="1077575" cy="1142900"/>
              <a:chOff x="2243275" y="2928738"/>
              <a:chExt cx="1077575" cy="1142900"/>
            </a:xfrm>
          </p:grpSpPr>
          <p:grpSp>
            <p:nvGrpSpPr>
              <p:cNvPr id="258" name="Google Shape;258;p35"/>
              <p:cNvGrpSpPr/>
              <p:nvPr/>
            </p:nvGrpSpPr>
            <p:grpSpPr>
              <a:xfrm>
                <a:off x="2243275" y="2928738"/>
                <a:ext cx="1077575" cy="1142900"/>
                <a:chOff x="2218725" y="2711700"/>
                <a:chExt cx="1077575" cy="1142900"/>
              </a:xfrm>
            </p:grpSpPr>
            <p:sp>
              <p:nvSpPr>
                <p:cNvPr id="259" name="Google Shape;259;p35"/>
                <p:cNvSpPr/>
                <p:nvPr/>
              </p:nvSpPr>
              <p:spPr>
                <a:xfrm>
                  <a:off x="2218725" y="2881875"/>
                  <a:ext cx="950025" cy="972725"/>
                </a:xfrm>
                <a:custGeom>
                  <a:rect b="b" l="l" r="r" t="t"/>
                  <a:pathLst>
                    <a:path extrusionOk="0" h="38909" w="38001">
                      <a:moveTo>
                        <a:pt x="24059" y="1"/>
                      </a:moveTo>
                      <a:lnTo>
                        <a:pt x="21044" y="5269"/>
                      </a:lnTo>
                      <a:lnTo>
                        <a:pt x="23306" y="5269"/>
                      </a:lnTo>
                      <a:lnTo>
                        <a:pt x="21745" y="8909"/>
                      </a:lnTo>
                      <a:cubicBezTo>
                        <a:pt x="20904" y="8808"/>
                        <a:pt x="20054" y="8759"/>
                        <a:pt x="19203" y="8759"/>
                      </a:cubicBezTo>
                      <a:cubicBezTo>
                        <a:pt x="11107" y="8759"/>
                        <a:pt x="2932" y="13162"/>
                        <a:pt x="1244" y="18771"/>
                      </a:cubicBezTo>
                      <a:cubicBezTo>
                        <a:pt x="1070" y="19349"/>
                        <a:pt x="0" y="23275"/>
                        <a:pt x="2309" y="26190"/>
                      </a:cubicBezTo>
                      <a:cubicBezTo>
                        <a:pt x="4269" y="28663"/>
                        <a:pt x="7672" y="28769"/>
                        <a:pt x="8240" y="28769"/>
                      </a:cubicBezTo>
                      <a:cubicBezTo>
                        <a:pt x="8294" y="28769"/>
                        <a:pt x="8322" y="28768"/>
                        <a:pt x="8322" y="28768"/>
                      </a:cubicBezTo>
                      <a:lnTo>
                        <a:pt x="8322" y="28768"/>
                      </a:lnTo>
                      <a:cubicBezTo>
                        <a:pt x="7534" y="32471"/>
                        <a:pt x="10390" y="34908"/>
                        <a:pt x="14189" y="34908"/>
                      </a:cubicBezTo>
                      <a:cubicBezTo>
                        <a:pt x="15263" y="34908"/>
                        <a:pt x="16411" y="34713"/>
                        <a:pt x="17575" y="34298"/>
                      </a:cubicBezTo>
                      <a:cubicBezTo>
                        <a:pt x="17575" y="34298"/>
                        <a:pt x="19028" y="35474"/>
                        <a:pt x="20929" y="35545"/>
                      </a:cubicBezTo>
                      <a:lnTo>
                        <a:pt x="24383" y="38908"/>
                      </a:lnTo>
                      <a:lnTo>
                        <a:pt x="27445" y="37973"/>
                      </a:lnTo>
                      <a:lnTo>
                        <a:pt x="26708" y="36797"/>
                      </a:lnTo>
                      <a:lnTo>
                        <a:pt x="26835" y="36757"/>
                      </a:lnTo>
                      <a:lnTo>
                        <a:pt x="26554" y="36314"/>
                      </a:lnTo>
                      <a:cubicBezTo>
                        <a:pt x="27532" y="36239"/>
                        <a:pt x="33137" y="35609"/>
                        <a:pt x="33232" y="31363"/>
                      </a:cubicBezTo>
                      <a:lnTo>
                        <a:pt x="33232" y="31359"/>
                      </a:lnTo>
                      <a:cubicBezTo>
                        <a:pt x="34610" y="31165"/>
                        <a:pt x="35561" y="30646"/>
                        <a:pt x="36207" y="29980"/>
                      </a:cubicBezTo>
                      <a:cubicBezTo>
                        <a:pt x="37541" y="28610"/>
                        <a:pt x="38001" y="26566"/>
                        <a:pt x="37383" y="24685"/>
                      </a:cubicBezTo>
                      <a:cubicBezTo>
                        <a:pt x="37339" y="23453"/>
                        <a:pt x="37141" y="21631"/>
                        <a:pt x="36353" y="19611"/>
                      </a:cubicBezTo>
                      <a:cubicBezTo>
                        <a:pt x="34016" y="13638"/>
                        <a:pt x="28471" y="10929"/>
                        <a:pt x="26530" y="10133"/>
                      </a:cubicBezTo>
                      <a:cubicBezTo>
                        <a:pt x="25259" y="9610"/>
                        <a:pt x="23924" y="9245"/>
                        <a:pt x="22561" y="9027"/>
                      </a:cubicBezTo>
                      <a:lnTo>
                        <a:pt x="27821" y="3764"/>
                      </a:lnTo>
                      <a:lnTo>
                        <a:pt x="25564" y="3764"/>
                      </a:lnTo>
                      <a:lnTo>
                        <a:pt x="2782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85725" rotWithShape="0" algn="bl" dir="4500000" dist="28575">
                    <a:srgbClr val="140755">
                      <a:alpha val="3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35"/>
                <p:cNvSpPr/>
                <p:nvPr/>
              </p:nvSpPr>
              <p:spPr>
                <a:xfrm>
                  <a:off x="2342200" y="2974850"/>
                  <a:ext cx="109150" cy="156575"/>
                </a:xfrm>
                <a:custGeom>
                  <a:rect b="b" l="l" r="r" t="t"/>
                  <a:pathLst>
                    <a:path extrusionOk="0" h="6263" w="4366">
                      <a:moveTo>
                        <a:pt x="2278" y="1"/>
                      </a:moveTo>
                      <a:cubicBezTo>
                        <a:pt x="503" y="2579"/>
                        <a:pt x="0" y="4952"/>
                        <a:pt x="816" y="5724"/>
                      </a:cubicBezTo>
                      <a:cubicBezTo>
                        <a:pt x="1043" y="5936"/>
                        <a:pt x="1611" y="6262"/>
                        <a:pt x="2290" y="6262"/>
                      </a:cubicBezTo>
                      <a:cubicBezTo>
                        <a:pt x="2360" y="6262"/>
                        <a:pt x="2431" y="6259"/>
                        <a:pt x="2504" y="6251"/>
                      </a:cubicBezTo>
                      <a:cubicBezTo>
                        <a:pt x="2983" y="6204"/>
                        <a:pt x="3387" y="5994"/>
                        <a:pt x="3561" y="5843"/>
                      </a:cubicBezTo>
                      <a:cubicBezTo>
                        <a:pt x="4365" y="5150"/>
                        <a:pt x="3827" y="2758"/>
                        <a:pt x="22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85725" rotWithShape="0" algn="bl" dir="4500000" dist="28575">
                    <a:srgbClr val="140755">
                      <a:alpha val="3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35"/>
                <p:cNvSpPr/>
                <p:nvPr/>
              </p:nvSpPr>
              <p:spPr>
                <a:xfrm>
                  <a:off x="2253175" y="2711700"/>
                  <a:ext cx="503950" cy="350700"/>
                </a:xfrm>
                <a:custGeom>
                  <a:rect b="b" l="l" r="r" t="t"/>
                  <a:pathLst>
                    <a:path extrusionOk="0" h="14028" w="20158">
                      <a:moveTo>
                        <a:pt x="10733" y="1"/>
                      </a:moveTo>
                      <a:cubicBezTo>
                        <a:pt x="9106" y="1"/>
                        <a:pt x="7300" y="1259"/>
                        <a:pt x="6742" y="3413"/>
                      </a:cubicBezTo>
                      <a:cubicBezTo>
                        <a:pt x="6678" y="3377"/>
                        <a:pt x="6166" y="3093"/>
                        <a:pt x="5533" y="3093"/>
                      </a:cubicBezTo>
                      <a:cubicBezTo>
                        <a:pt x="5268" y="3093"/>
                        <a:pt x="4982" y="3143"/>
                        <a:pt x="4698" y="3283"/>
                      </a:cubicBezTo>
                      <a:cubicBezTo>
                        <a:pt x="3799" y="3726"/>
                        <a:pt x="3312" y="4883"/>
                        <a:pt x="3648" y="6031"/>
                      </a:cubicBezTo>
                      <a:cubicBezTo>
                        <a:pt x="3275" y="5823"/>
                        <a:pt x="2862" y="5718"/>
                        <a:pt x="2454" y="5718"/>
                      </a:cubicBezTo>
                      <a:cubicBezTo>
                        <a:pt x="2048" y="5718"/>
                        <a:pt x="1647" y="5822"/>
                        <a:pt x="1296" y="6031"/>
                      </a:cubicBezTo>
                      <a:cubicBezTo>
                        <a:pt x="436" y="6546"/>
                        <a:pt x="1" y="7612"/>
                        <a:pt x="246" y="8650"/>
                      </a:cubicBezTo>
                      <a:lnTo>
                        <a:pt x="2967" y="8650"/>
                      </a:lnTo>
                      <a:lnTo>
                        <a:pt x="3031" y="8669"/>
                      </a:lnTo>
                      <a:cubicBezTo>
                        <a:pt x="3031" y="8669"/>
                        <a:pt x="3031" y="8661"/>
                        <a:pt x="3035" y="8650"/>
                      </a:cubicBezTo>
                      <a:lnTo>
                        <a:pt x="13147" y="8650"/>
                      </a:lnTo>
                      <a:cubicBezTo>
                        <a:pt x="11840" y="10872"/>
                        <a:pt x="11527" y="12804"/>
                        <a:pt x="12252" y="13490"/>
                      </a:cubicBezTo>
                      <a:cubicBezTo>
                        <a:pt x="12474" y="13702"/>
                        <a:pt x="13042" y="14027"/>
                        <a:pt x="13721" y="14027"/>
                      </a:cubicBezTo>
                      <a:cubicBezTo>
                        <a:pt x="13792" y="14027"/>
                        <a:pt x="13863" y="14024"/>
                        <a:pt x="13935" y="14016"/>
                      </a:cubicBezTo>
                      <a:cubicBezTo>
                        <a:pt x="14418" y="13969"/>
                        <a:pt x="14818" y="13759"/>
                        <a:pt x="14996" y="13608"/>
                      </a:cubicBezTo>
                      <a:cubicBezTo>
                        <a:pt x="15709" y="12991"/>
                        <a:pt x="15357" y="11022"/>
                        <a:pt x="14177" y="8650"/>
                      </a:cubicBezTo>
                      <a:lnTo>
                        <a:pt x="17947" y="8650"/>
                      </a:lnTo>
                      <a:lnTo>
                        <a:pt x="17951" y="8661"/>
                      </a:lnTo>
                      <a:lnTo>
                        <a:pt x="18015" y="8650"/>
                      </a:lnTo>
                      <a:lnTo>
                        <a:pt x="19124" y="8650"/>
                      </a:lnTo>
                      <a:cubicBezTo>
                        <a:pt x="20157" y="6721"/>
                        <a:pt x="19595" y="4439"/>
                        <a:pt x="18054" y="3413"/>
                      </a:cubicBezTo>
                      <a:cubicBezTo>
                        <a:pt x="17480" y="3031"/>
                        <a:pt x="16798" y="2841"/>
                        <a:pt x="16095" y="2841"/>
                      </a:cubicBezTo>
                      <a:cubicBezTo>
                        <a:pt x="15386" y="2841"/>
                        <a:pt x="14656" y="3034"/>
                        <a:pt x="13994" y="3413"/>
                      </a:cubicBezTo>
                      <a:cubicBezTo>
                        <a:pt x="13804" y="1861"/>
                        <a:pt x="12885" y="550"/>
                        <a:pt x="11638" y="142"/>
                      </a:cubicBezTo>
                      <a:cubicBezTo>
                        <a:pt x="11349" y="47"/>
                        <a:pt x="11044" y="1"/>
                        <a:pt x="107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85725" rotWithShape="0" algn="bl" dir="4500000" dist="28575">
                    <a:srgbClr val="140755">
                      <a:alpha val="3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35"/>
                <p:cNvSpPr/>
                <p:nvPr/>
              </p:nvSpPr>
              <p:spPr>
                <a:xfrm>
                  <a:off x="2898800" y="2960125"/>
                  <a:ext cx="397500" cy="279725"/>
                </a:xfrm>
                <a:custGeom>
                  <a:rect b="b" l="l" r="r" t="t"/>
                  <a:pathLst>
                    <a:path extrusionOk="0" h="11189" w="15900">
                      <a:moveTo>
                        <a:pt x="8442" y="0"/>
                      </a:moveTo>
                      <a:cubicBezTo>
                        <a:pt x="6949" y="0"/>
                        <a:pt x="5435" y="1061"/>
                        <a:pt x="4936" y="2764"/>
                      </a:cubicBezTo>
                      <a:cubicBezTo>
                        <a:pt x="4526" y="2628"/>
                        <a:pt x="4111" y="2564"/>
                        <a:pt x="3707" y="2564"/>
                      </a:cubicBezTo>
                      <a:cubicBezTo>
                        <a:pt x="2501" y="2564"/>
                        <a:pt x="1397" y="3139"/>
                        <a:pt x="824" y="4091"/>
                      </a:cubicBezTo>
                      <a:cubicBezTo>
                        <a:pt x="0" y="5466"/>
                        <a:pt x="658" y="6995"/>
                        <a:pt x="729" y="7145"/>
                      </a:cubicBezTo>
                      <a:lnTo>
                        <a:pt x="2468" y="7145"/>
                      </a:lnTo>
                      <a:lnTo>
                        <a:pt x="2468" y="7157"/>
                      </a:lnTo>
                      <a:lnTo>
                        <a:pt x="2535" y="7145"/>
                      </a:lnTo>
                      <a:lnTo>
                        <a:pt x="7435" y="7145"/>
                      </a:lnTo>
                      <a:cubicBezTo>
                        <a:pt x="6306" y="8813"/>
                        <a:pt x="5989" y="10338"/>
                        <a:pt x="6516" y="10837"/>
                      </a:cubicBezTo>
                      <a:cubicBezTo>
                        <a:pt x="6663" y="10977"/>
                        <a:pt x="7035" y="11188"/>
                        <a:pt x="7481" y="11188"/>
                      </a:cubicBezTo>
                      <a:cubicBezTo>
                        <a:pt x="7527" y="11188"/>
                        <a:pt x="7574" y="11186"/>
                        <a:pt x="7621" y="11181"/>
                      </a:cubicBezTo>
                      <a:cubicBezTo>
                        <a:pt x="7938" y="11150"/>
                        <a:pt x="8199" y="11015"/>
                        <a:pt x="8314" y="10916"/>
                      </a:cubicBezTo>
                      <a:cubicBezTo>
                        <a:pt x="8837" y="10464"/>
                        <a:pt x="8493" y="8928"/>
                        <a:pt x="7506" y="7145"/>
                      </a:cubicBezTo>
                      <a:lnTo>
                        <a:pt x="14660" y="7145"/>
                      </a:lnTo>
                      <a:lnTo>
                        <a:pt x="14727" y="7161"/>
                      </a:lnTo>
                      <a:cubicBezTo>
                        <a:pt x="14731" y="7133"/>
                        <a:pt x="14735" y="7106"/>
                        <a:pt x="14739" y="7082"/>
                      </a:cubicBezTo>
                      <a:cubicBezTo>
                        <a:pt x="15804" y="6151"/>
                        <a:pt x="15899" y="4539"/>
                        <a:pt x="15032" y="3561"/>
                      </a:cubicBezTo>
                      <a:cubicBezTo>
                        <a:pt x="14574" y="3048"/>
                        <a:pt x="13906" y="2773"/>
                        <a:pt x="13220" y="2773"/>
                      </a:cubicBezTo>
                      <a:cubicBezTo>
                        <a:pt x="12709" y="2773"/>
                        <a:pt x="12186" y="2926"/>
                        <a:pt x="11733" y="3248"/>
                      </a:cubicBezTo>
                      <a:cubicBezTo>
                        <a:pt x="11574" y="1711"/>
                        <a:pt x="10544" y="447"/>
                        <a:pt x="9213" y="99"/>
                      </a:cubicBezTo>
                      <a:cubicBezTo>
                        <a:pt x="8961" y="33"/>
                        <a:pt x="8702" y="0"/>
                        <a:pt x="8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85725" rotWithShape="0" algn="bl" dir="4500000" dist="28575">
                    <a:srgbClr val="140755">
                      <a:alpha val="34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" name="Google Shape;263;p35"/>
              <p:cNvGrpSpPr/>
              <p:nvPr/>
            </p:nvGrpSpPr>
            <p:grpSpPr>
              <a:xfrm>
                <a:off x="2243275" y="2928738"/>
                <a:ext cx="1077575" cy="1142900"/>
                <a:chOff x="2218725" y="2711700"/>
                <a:chExt cx="1077575" cy="1142900"/>
              </a:xfrm>
            </p:grpSpPr>
            <p:sp>
              <p:nvSpPr>
                <p:cNvPr id="264" name="Google Shape;264;p35"/>
                <p:cNvSpPr/>
                <p:nvPr/>
              </p:nvSpPr>
              <p:spPr>
                <a:xfrm>
                  <a:off x="2218725" y="2881875"/>
                  <a:ext cx="950025" cy="972725"/>
                </a:xfrm>
                <a:custGeom>
                  <a:rect b="b" l="l" r="r" t="t"/>
                  <a:pathLst>
                    <a:path extrusionOk="0" h="38909" w="38001">
                      <a:moveTo>
                        <a:pt x="24059" y="1"/>
                      </a:moveTo>
                      <a:lnTo>
                        <a:pt x="21044" y="5269"/>
                      </a:lnTo>
                      <a:lnTo>
                        <a:pt x="23306" y="5269"/>
                      </a:lnTo>
                      <a:lnTo>
                        <a:pt x="21745" y="8909"/>
                      </a:lnTo>
                      <a:cubicBezTo>
                        <a:pt x="20904" y="8808"/>
                        <a:pt x="20054" y="8759"/>
                        <a:pt x="19203" y="8759"/>
                      </a:cubicBezTo>
                      <a:cubicBezTo>
                        <a:pt x="11107" y="8759"/>
                        <a:pt x="2932" y="13162"/>
                        <a:pt x="1244" y="18771"/>
                      </a:cubicBezTo>
                      <a:cubicBezTo>
                        <a:pt x="1070" y="19349"/>
                        <a:pt x="0" y="23275"/>
                        <a:pt x="2309" y="26190"/>
                      </a:cubicBezTo>
                      <a:cubicBezTo>
                        <a:pt x="4269" y="28663"/>
                        <a:pt x="7672" y="28769"/>
                        <a:pt x="8240" y="28769"/>
                      </a:cubicBezTo>
                      <a:cubicBezTo>
                        <a:pt x="8294" y="28769"/>
                        <a:pt x="8322" y="28768"/>
                        <a:pt x="8322" y="28768"/>
                      </a:cubicBezTo>
                      <a:lnTo>
                        <a:pt x="8322" y="28768"/>
                      </a:lnTo>
                      <a:cubicBezTo>
                        <a:pt x="7534" y="32471"/>
                        <a:pt x="10390" y="34908"/>
                        <a:pt x="14189" y="34908"/>
                      </a:cubicBezTo>
                      <a:cubicBezTo>
                        <a:pt x="15263" y="34908"/>
                        <a:pt x="16411" y="34713"/>
                        <a:pt x="17575" y="34298"/>
                      </a:cubicBezTo>
                      <a:cubicBezTo>
                        <a:pt x="17575" y="34298"/>
                        <a:pt x="19028" y="35474"/>
                        <a:pt x="20929" y="35545"/>
                      </a:cubicBezTo>
                      <a:lnTo>
                        <a:pt x="24383" y="38908"/>
                      </a:lnTo>
                      <a:lnTo>
                        <a:pt x="27445" y="37973"/>
                      </a:lnTo>
                      <a:lnTo>
                        <a:pt x="26708" y="36797"/>
                      </a:lnTo>
                      <a:lnTo>
                        <a:pt x="26835" y="36757"/>
                      </a:lnTo>
                      <a:lnTo>
                        <a:pt x="26554" y="36314"/>
                      </a:lnTo>
                      <a:cubicBezTo>
                        <a:pt x="27532" y="36239"/>
                        <a:pt x="33137" y="35609"/>
                        <a:pt x="33232" y="31363"/>
                      </a:cubicBezTo>
                      <a:lnTo>
                        <a:pt x="33232" y="31359"/>
                      </a:lnTo>
                      <a:cubicBezTo>
                        <a:pt x="34610" y="31165"/>
                        <a:pt x="35561" y="30646"/>
                        <a:pt x="36207" y="29980"/>
                      </a:cubicBezTo>
                      <a:cubicBezTo>
                        <a:pt x="37541" y="28610"/>
                        <a:pt x="38001" y="26566"/>
                        <a:pt x="37383" y="24685"/>
                      </a:cubicBezTo>
                      <a:cubicBezTo>
                        <a:pt x="37339" y="23453"/>
                        <a:pt x="37141" y="21631"/>
                        <a:pt x="36353" y="19611"/>
                      </a:cubicBezTo>
                      <a:cubicBezTo>
                        <a:pt x="34016" y="13638"/>
                        <a:pt x="28471" y="10929"/>
                        <a:pt x="26530" y="10133"/>
                      </a:cubicBezTo>
                      <a:cubicBezTo>
                        <a:pt x="25259" y="9610"/>
                        <a:pt x="23924" y="9245"/>
                        <a:pt x="22561" y="9027"/>
                      </a:cubicBezTo>
                      <a:lnTo>
                        <a:pt x="27821" y="3764"/>
                      </a:lnTo>
                      <a:lnTo>
                        <a:pt x="25564" y="3764"/>
                      </a:lnTo>
                      <a:lnTo>
                        <a:pt x="2782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35"/>
                <p:cNvSpPr/>
                <p:nvPr/>
              </p:nvSpPr>
              <p:spPr>
                <a:xfrm>
                  <a:off x="2342200" y="2974850"/>
                  <a:ext cx="109150" cy="156575"/>
                </a:xfrm>
                <a:custGeom>
                  <a:rect b="b" l="l" r="r" t="t"/>
                  <a:pathLst>
                    <a:path extrusionOk="0" h="6263" w="4366">
                      <a:moveTo>
                        <a:pt x="2278" y="1"/>
                      </a:moveTo>
                      <a:cubicBezTo>
                        <a:pt x="503" y="2579"/>
                        <a:pt x="0" y="4952"/>
                        <a:pt x="816" y="5724"/>
                      </a:cubicBezTo>
                      <a:cubicBezTo>
                        <a:pt x="1043" y="5936"/>
                        <a:pt x="1611" y="6262"/>
                        <a:pt x="2290" y="6262"/>
                      </a:cubicBezTo>
                      <a:cubicBezTo>
                        <a:pt x="2360" y="6262"/>
                        <a:pt x="2431" y="6259"/>
                        <a:pt x="2504" y="6251"/>
                      </a:cubicBezTo>
                      <a:cubicBezTo>
                        <a:pt x="2983" y="6204"/>
                        <a:pt x="3387" y="5994"/>
                        <a:pt x="3561" y="5843"/>
                      </a:cubicBezTo>
                      <a:cubicBezTo>
                        <a:pt x="4365" y="5150"/>
                        <a:pt x="3827" y="2758"/>
                        <a:pt x="22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35"/>
                <p:cNvSpPr/>
                <p:nvPr/>
              </p:nvSpPr>
              <p:spPr>
                <a:xfrm>
                  <a:off x="2253175" y="2711700"/>
                  <a:ext cx="503950" cy="350700"/>
                </a:xfrm>
                <a:custGeom>
                  <a:rect b="b" l="l" r="r" t="t"/>
                  <a:pathLst>
                    <a:path extrusionOk="0" h="14028" w="20158">
                      <a:moveTo>
                        <a:pt x="10733" y="1"/>
                      </a:moveTo>
                      <a:cubicBezTo>
                        <a:pt x="9106" y="1"/>
                        <a:pt x="7300" y="1259"/>
                        <a:pt x="6742" y="3413"/>
                      </a:cubicBezTo>
                      <a:cubicBezTo>
                        <a:pt x="6678" y="3377"/>
                        <a:pt x="6166" y="3093"/>
                        <a:pt x="5533" y="3093"/>
                      </a:cubicBezTo>
                      <a:cubicBezTo>
                        <a:pt x="5268" y="3093"/>
                        <a:pt x="4982" y="3143"/>
                        <a:pt x="4698" y="3283"/>
                      </a:cubicBezTo>
                      <a:cubicBezTo>
                        <a:pt x="3799" y="3726"/>
                        <a:pt x="3312" y="4883"/>
                        <a:pt x="3648" y="6031"/>
                      </a:cubicBezTo>
                      <a:cubicBezTo>
                        <a:pt x="3275" y="5823"/>
                        <a:pt x="2862" y="5718"/>
                        <a:pt x="2454" y="5718"/>
                      </a:cubicBezTo>
                      <a:cubicBezTo>
                        <a:pt x="2048" y="5718"/>
                        <a:pt x="1647" y="5822"/>
                        <a:pt x="1296" y="6031"/>
                      </a:cubicBezTo>
                      <a:cubicBezTo>
                        <a:pt x="436" y="6546"/>
                        <a:pt x="1" y="7612"/>
                        <a:pt x="246" y="8650"/>
                      </a:cubicBezTo>
                      <a:lnTo>
                        <a:pt x="2967" y="8650"/>
                      </a:lnTo>
                      <a:lnTo>
                        <a:pt x="3031" y="8669"/>
                      </a:lnTo>
                      <a:cubicBezTo>
                        <a:pt x="3031" y="8669"/>
                        <a:pt x="3031" y="8661"/>
                        <a:pt x="3035" y="8650"/>
                      </a:cubicBezTo>
                      <a:lnTo>
                        <a:pt x="13147" y="8650"/>
                      </a:lnTo>
                      <a:cubicBezTo>
                        <a:pt x="11840" y="10872"/>
                        <a:pt x="11527" y="12804"/>
                        <a:pt x="12252" y="13490"/>
                      </a:cubicBezTo>
                      <a:cubicBezTo>
                        <a:pt x="12474" y="13702"/>
                        <a:pt x="13042" y="14027"/>
                        <a:pt x="13721" y="14027"/>
                      </a:cubicBezTo>
                      <a:cubicBezTo>
                        <a:pt x="13792" y="14027"/>
                        <a:pt x="13863" y="14024"/>
                        <a:pt x="13935" y="14016"/>
                      </a:cubicBezTo>
                      <a:cubicBezTo>
                        <a:pt x="14418" y="13969"/>
                        <a:pt x="14818" y="13759"/>
                        <a:pt x="14996" y="13608"/>
                      </a:cubicBezTo>
                      <a:cubicBezTo>
                        <a:pt x="15709" y="12991"/>
                        <a:pt x="15357" y="11022"/>
                        <a:pt x="14177" y="8650"/>
                      </a:cubicBezTo>
                      <a:lnTo>
                        <a:pt x="17947" y="8650"/>
                      </a:lnTo>
                      <a:lnTo>
                        <a:pt x="17951" y="8661"/>
                      </a:lnTo>
                      <a:lnTo>
                        <a:pt x="18015" y="8650"/>
                      </a:lnTo>
                      <a:lnTo>
                        <a:pt x="19124" y="8650"/>
                      </a:lnTo>
                      <a:cubicBezTo>
                        <a:pt x="20157" y="6721"/>
                        <a:pt x="19595" y="4439"/>
                        <a:pt x="18054" y="3413"/>
                      </a:cubicBezTo>
                      <a:cubicBezTo>
                        <a:pt x="17480" y="3031"/>
                        <a:pt x="16798" y="2841"/>
                        <a:pt x="16095" y="2841"/>
                      </a:cubicBezTo>
                      <a:cubicBezTo>
                        <a:pt x="15386" y="2841"/>
                        <a:pt x="14656" y="3034"/>
                        <a:pt x="13994" y="3413"/>
                      </a:cubicBezTo>
                      <a:cubicBezTo>
                        <a:pt x="13804" y="1861"/>
                        <a:pt x="12885" y="550"/>
                        <a:pt x="11638" y="142"/>
                      </a:cubicBezTo>
                      <a:cubicBezTo>
                        <a:pt x="11349" y="47"/>
                        <a:pt x="11044" y="1"/>
                        <a:pt x="107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35"/>
                <p:cNvSpPr/>
                <p:nvPr/>
              </p:nvSpPr>
              <p:spPr>
                <a:xfrm>
                  <a:off x="2898800" y="2960125"/>
                  <a:ext cx="397500" cy="279725"/>
                </a:xfrm>
                <a:custGeom>
                  <a:rect b="b" l="l" r="r" t="t"/>
                  <a:pathLst>
                    <a:path extrusionOk="0" h="11189" w="15900">
                      <a:moveTo>
                        <a:pt x="8442" y="0"/>
                      </a:moveTo>
                      <a:cubicBezTo>
                        <a:pt x="6949" y="0"/>
                        <a:pt x="5435" y="1061"/>
                        <a:pt x="4936" y="2764"/>
                      </a:cubicBezTo>
                      <a:cubicBezTo>
                        <a:pt x="4526" y="2628"/>
                        <a:pt x="4111" y="2564"/>
                        <a:pt x="3707" y="2564"/>
                      </a:cubicBezTo>
                      <a:cubicBezTo>
                        <a:pt x="2501" y="2564"/>
                        <a:pt x="1397" y="3139"/>
                        <a:pt x="824" y="4091"/>
                      </a:cubicBezTo>
                      <a:cubicBezTo>
                        <a:pt x="0" y="5466"/>
                        <a:pt x="658" y="6995"/>
                        <a:pt x="729" y="7145"/>
                      </a:cubicBezTo>
                      <a:lnTo>
                        <a:pt x="2468" y="7145"/>
                      </a:lnTo>
                      <a:lnTo>
                        <a:pt x="2468" y="7157"/>
                      </a:lnTo>
                      <a:lnTo>
                        <a:pt x="2535" y="7145"/>
                      </a:lnTo>
                      <a:lnTo>
                        <a:pt x="7435" y="7145"/>
                      </a:lnTo>
                      <a:cubicBezTo>
                        <a:pt x="6306" y="8813"/>
                        <a:pt x="5989" y="10338"/>
                        <a:pt x="6516" y="10837"/>
                      </a:cubicBezTo>
                      <a:cubicBezTo>
                        <a:pt x="6663" y="10977"/>
                        <a:pt x="7035" y="11188"/>
                        <a:pt x="7481" y="11188"/>
                      </a:cubicBezTo>
                      <a:cubicBezTo>
                        <a:pt x="7527" y="11188"/>
                        <a:pt x="7574" y="11186"/>
                        <a:pt x="7621" y="11181"/>
                      </a:cubicBezTo>
                      <a:cubicBezTo>
                        <a:pt x="7938" y="11150"/>
                        <a:pt x="8199" y="11015"/>
                        <a:pt x="8314" y="10916"/>
                      </a:cubicBezTo>
                      <a:cubicBezTo>
                        <a:pt x="8837" y="10464"/>
                        <a:pt x="8493" y="8928"/>
                        <a:pt x="7506" y="7145"/>
                      </a:cubicBezTo>
                      <a:lnTo>
                        <a:pt x="14660" y="7145"/>
                      </a:lnTo>
                      <a:lnTo>
                        <a:pt x="14727" y="7161"/>
                      </a:lnTo>
                      <a:cubicBezTo>
                        <a:pt x="14731" y="7133"/>
                        <a:pt x="14735" y="7106"/>
                        <a:pt x="14739" y="7082"/>
                      </a:cubicBezTo>
                      <a:cubicBezTo>
                        <a:pt x="15804" y="6151"/>
                        <a:pt x="15899" y="4539"/>
                        <a:pt x="15032" y="3561"/>
                      </a:cubicBezTo>
                      <a:cubicBezTo>
                        <a:pt x="14574" y="3048"/>
                        <a:pt x="13906" y="2773"/>
                        <a:pt x="13220" y="2773"/>
                      </a:cubicBezTo>
                      <a:cubicBezTo>
                        <a:pt x="12709" y="2773"/>
                        <a:pt x="12186" y="2926"/>
                        <a:pt x="11733" y="3248"/>
                      </a:cubicBezTo>
                      <a:cubicBezTo>
                        <a:pt x="11574" y="1711"/>
                        <a:pt x="10544" y="447"/>
                        <a:pt x="9213" y="99"/>
                      </a:cubicBezTo>
                      <a:cubicBezTo>
                        <a:pt x="8961" y="33"/>
                        <a:pt x="8702" y="0"/>
                        <a:pt x="8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68" name="Google Shape;268;p35"/>
            <p:cNvGrpSpPr/>
            <p:nvPr/>
          </p:nvGrpSpPr>
          <p:grpSpPr>
            <a:xfrm>
              <a:off x="2243025" y="2928722"/>
              <a:ext cx="1078075" cy="1142975"/>
              <a:chOff x="2341450" y="2966950"/>
              <a:chExt cx="1078075" cy="1142975"/>
            </a:xfrm>
          </p:grpSpPr>
          <p:sp>
            <p:nvSpPr>
              <p:cNvPr id="269" name="Google Shape;269;p35"/>
              <p:cNvSpPr/>
              <p:nvPr/>
            </p:nvSpPr>
            <p:spPr>
              <a:xfrm>
                <a:off x="2341450" y="3356100"/>
                <a:ext cx="950025" cy="753825"/>
              </a:xfrm>
              <a:custGeom>
                <a:rect b="b" l="l" r="r" t="t"/>
                <a:pathLst>
                  <a:path extrusionOk="0" h="30153" w="38001">
                    <a:moveTo>
                      <a:pt x="19203" y="1"/>
                    </a:moveTo>
                    <a:cubicBezTo>
                      <a:pt x="11108" y="1"/>
                      <a:pt x="2930" y="4404"/>
                      <a:pt x="1244" y="10015"/>
                    </a:cubicBezTo>
                    <a:cubicBezTo>
                      <a:pt x="1070" y="10590"/>
                      <a:pt x="0" y="14515"/>
                      <a:pt x="2309" y="17430"/>
                    </a:cubicBezTo>
                    <a:cubicBezTo>
                      <a:pt x="4269" y="19908"/>
                      <a:pt x="7672" y="20014"/>
                      <a:pt x="8240" y="20014"/>
                    </a:cubicBezTo>
                    <a:cubicBezTo>
                      <a:pt x="8294" y="20014"/>
                      <a:pt x="8322" y="20013"/>
                      <a:pt x="8322" y="20013"/>
                    </a:cubicBezTo>
                    <a:lnTo>
                      <a:pt x="8322" y="20013"/>
                    </a:lnTo>
                    <a:cubicBezTo>
                      <a:pt x="7534" y="23712"/>
                      <a:pt x="10390" y="26148"/>
                      <a:pt x="14189" y="26148"/>
                    </a:cubicBezTo>
                    <a:cubicBezTo>
                      <a:pt x="15262" y="26148"/>
                      <a:pt x="16411" y="25953"/>
                      <a:pt x="17575" y="25538"/>
                    </a:cubicBezTo>
                    <a:cubicBezTo>
                      <a:pt x="17575" y="25538"/>
                      <a:pt x="19028" y="26714"/>
                      <a:pt x="20929" y="26790"/>
                    </a:cubicBezTo>
                    <a:lnTo>
                      <a:pt x="24383" y="30152"/>
                    </a:lnTo>
                    <a:lnTo>
                      <a:pt x="27445" y="29218"/>
                    </a:lnTo>
                    <a:lnTo>
                      <a:pt x="26411" y="27566"/>
                    </a:lnTo>
                    <a:cubicBezTo>
                      <a:pt x="26411" y="27566"/>
                      <a:pt x="33125" y="27257"/>
                      <a:pt x="33232" y="22603"/>
                    </a:cubicBezTo>
                    <a:cubicBezTo>
                      <a:pt x="34610" y="22405"/>
                      <a:pt x="35561" y="21890"/>
                      <a:pt x="36207" y="21225"/>
                    </a:cubicBezTo>
                    <a:cubicBezTo>
                      <a:pt x="37541" y="19850"/>
                      <a:pt x="38001" y="17806"/>
                      <a:pt x="37383" y="15925"/>
                    </a:cubicBezTo>
                    <a:cubicBezTo>
                      <a:pt x="37339" y="14693"/>
                      <a:pt x="37141" y="12871"/>
                      <a:pt x="36353" y="10855"/>
                    </a:cubicBezTo>
                    <a:cubicBezTo>
                      <a:pt x="34016" y="4878"/>
                      <a:pt x="28471" y="2173"/>
                      <a:pt x="26530" y="1373"/>
                    </a:cubicBezTo>
                    <a:cubicBezTo>
                      <a:pt x="24227" y="426"/>
                      <a:pt x="21719" y="1"/>
                      <a:pt x="19203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5"/>
              <p:cNvSpPr/>
              <p:nvPr/>
            </p:nvSpPr>
            <p:spPr>
              <a:xfrm>
                <a:off x="2783575" y="3883925"/>
                <a:ext cx="362850" cy="193825"/>
              </a:xfrm>
              <a:custGeom>
                <a:rect b="b" l="l" r="r" t="t"/>
                <a:pathLst>
                  <a:path extrusionOk="0" h="7753" w="14514">
                    <a:moveTo>
                      <a:pt x="9851" y="0"/>
                    </a:moveTo>
                    <a:cubicBezTo>
                      <a:pt x="8712" y="0"/>
                      <a:pt x="7509" y="160"/>
                      <a:pt x="6425" y="627"/>
                    </a:cubicBezTo>
                    <a:cubicBezTo>
                      <a:pt x="6425" y="627"/>
                      <a:pt x="1078" y="1304"/>
                      <a:pt x="0" y="3478"/>
                    </a:cubicBezTo>
                    <a:cubicBezTo>
                      <a:pt x="0" y="3478"/>
                      <a:pt x="1347" y="4568"/>
                      <a:pt x="3114" y="4639"/>
                    </a:cubicBezTo>
                    <a:lnTo>
                      <a:pt x="6314" y="7752"/>
                    </a:lnTo>
                    <a:lnTo>
                      <a:pt x="9150" y="6889"/>
                    </a:lnTo>
                    <a:lnTo>
                      <a:pt x="8192" y="5356"/>
                    </a:lnTo>
                    <a:cubicBezTo>
                      <a:pt x="8192" y="5356"/>
                      <a:pt x="14414" y="5071"/>
                      <a:pt x="14513" y="757"/>
                    </a:cubicBezTo>
                    <a:cubicBezTo>
                      <a:pt x="14513" y="757"/>
                      <a:pt x="12332" y="0"/>
                      <a:pt x="9851" y="0"/>
                    </a:cubicBezTo>
                    <a:close/>
                  </a:path>
                </a:pathLst>
              </a:custGeom>
              <a:solidFill>
                <a:srgbClr val="C4BFFA">
                  <a:alpha val="36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5"/>
              <p:cNvSpPr/>
              <p:nvPr/>
            </p:nvSpPr>
            <p:spPr>
              <a:xfrm>
                <a:off x="2861200" y="3891350"/>
                <a:ext cx="107775" cy="110250"/>
              </a:xfrm>
              <a:custGeom>
                <a:rect b="b" l="l" r="r" t="t"/>
                <a:pathLst>
                  <a:path extrusionOk="0" h="4410" w="4311">
                    <a:moveTo>
                      <a:pt x="4180" y="1"/>
                    </a:moveTo>
                    <a:cubicBezTo>
                      <a:pt x="3954" y="1854"/>
                      <a:pt x="3162" y="3181"/>
                      <a:pt x="1890" y="3835"/>
                    </a:cubicBezTo>
                    <a:cubicBezTo>
                      <a:pt x="1116" y="4238"/>
                      <a:pt x="373" y="4277"/>
                      <a:pt x="111" y="4277"/>
                    </a:cubicBezTo>
                    <a:cubicBezTo>
                      <a:pt x="49" y="4277"/>
                      <a:pt x="14" y="4275"/>
                      <a:pt x="13" y="4275"/>
                    </a:cubicBezTo>
                    <a:lnTo>
                      <a:pt x="1" y="4405"/>
                    </a:lnTo>
                    <a:cubicBezTo>
                      <a:pt x="9" y="4405"/>
                      <a:pt x="52" y="4409"/>
                      <a:pt x="128" y="4409"/>
                    </a:cubicBezTo>
                    <a:cubicBezTo>
                      <a:pt x="413" y="4409"/>
                      <a:pt x="1153" y="4366"/>
                      <a:pt x="1946" y="3958"/>
                    </a:cubicBezTo>
                    <a:cubicBezTo>
                      <a:pt x="2865" y="3486"/>
                      <a:pt x="4017" y="2421"/>
                      <a:pt x="4310" y="17"/>
                    </a:cubicBezTo>
                    <a:lnTo>
                      <a:pt x="4180" y="1"/>
                    </a:ln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2376500" y="3379225"/>
                <a:ext cx="880425" cy="605775"/>
              </a:xfrm>
              <a:custGeom>
                <a:rect b="b" l="l" r="r" t="t"/>
                <a:pathLst>
                  <a:path extrusionOk="0" h="24231" w="35217">
                    <a:moveTo>
                      <a:pt x="17796" y="1"/>
                    </a:moveTo>
                    <a:cubicBezTo>
                      <a:pt x="10293" y="1"/>
                      <a:pt x="2715" y="4083"/>
                      <a:pt x="1153" y="9281"/>
                    </a:cubicBezTo>
                    <a:cubicBezTo>
                      <a:pt x="990" y="9811"/>
                      <a:pt x="0" y="13451"/>
                      <a:pt x="2139" y="16153"/>
                    </a:cubicBezTo>
                    <a:cubicBezTo>
                      <a:pt x="3961" y="18449"/>
                      <a:pt x="7118" y="18546"/>
                      <a:pt x="7636" y="18546"/>
                    </a:cubicBezTo>
                    <a:cubicBezTo>
                      <a:pt x="7683" y="18546"/>
                      <a:pt x="7708" y="18545"/>
                      <a:pt x="7708" y="18545"/>
                    </a:cubicBezTo>
                    <a:lnTo>
                      <a:pt x="7708" y="18545"/>
                    </a:lnTo>
                    <a:cubicBezTo>
                      <a:pt x="6981" y="21973"/>
                      <a:pt x="9628" y="24231"/>
                      <a:pt x="13148" y="24231"/>
                    </a:cubicBezTo>
                    <a:cubicBezTo>
                      <a:pt x="14610" y="24231"/>
                      <a:pt x="16222" y="23842"/>
                      <a:pt x="17804" y="22985"/>
                    </a:cubicBezTo>
                    <a:cubicBezTo>
                      <a:pt x="21067" y="21224"/>
                      <a:pt x="24665" y="20875"/>
                      <a:pt x="27001" y="20875"/>
                    </a:cubicBezTo>
                    <a:cubicBezTo>
                      <a:pt x="28531" y="20875"/>
                      <a:pt x="29521" y="21024"/>
                      <a:pt x="29521" y="21024"/>
                    </a:cubicBezTo>
                    <a:cubicBezTo>
                      <a:pt x="29554" y="21025"/>
                      <a:pt x="29587" y="21025"/>
                      <a:pt x="29620" y="21025"/>
                    </a:cubicBezTo>
                    <a:cubicBezTo>
                      <a:pt x="31559" y="21025"/>
                      <a:pt x="32786" y="20456"/>
                      <a:pt x="33553" y="19666"/>
                    </a:cubicBezTo>
                    <a:cubicBezTo>
                      <a:pt x="34789" y="18394"/>
                      <a:pt x="35216" y="16501"/>
                      <a:pt x="34642" y="14758"/>
                    </a:cubicBezTo>
                    <a:cubicBezTo>
                      <a:pt x="34603" y="13618"/>
                      <a:pt x="34416" y="11926"/>
                      <a:pt x="33684" y="10057"/>
                    </a:cubicBezTo>
                    <a:cubicBezTo>
                      <a:pt x="31521" y="4524"/>
                      <a:pt x="26384" y="2012"/>
                      <a:pt x="24585" y="1272"/>
                    </a:cubicBezTo>
                    <a:cubicBezTo>
                      <a:pt x="22451" y="395"/>
                      <a:pt x="20128" y="1"/>
                      <a:pt x="17796" y="1"/>
                    </a:cubicBezTo>
                    <a:close/>
                  </a:path>
                </a:pathLst>
              </a:custGeom>
              <a:solidFill>
                <a:srgbClr val="C4BF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2561075" y="3638950"/>
                <a:ext cx="392150" cy="205600"/>
              </a:xfrm>
              <a:custGeom>
                <a:rect b="b" l="l" r="r" t="t"/>
                <a:pathLst>
                  <a:path extrusionOk="0" h="8224" w="15686">
                    <a:moveTo>
                      <a:pt x="13287" y="0"/>
                    </a:moveTo>
                    <a:cubicBezTo>
                      <a:pt x="12515" y="0"/>
                      <a:pt x="11634" y="238"/>
                      <a:pt x="10952" y="919"/>
                    </a:cubicBezTo>
                    <a:cubicBezTo>
                      <a:pt x="9510" y="2357"/>
                      <a:pt x="8322" y="3272"/>
                      <a:pt x="3941" y="3854"/>
                    </a:cubicBezTo>
                    <a:cubicBezTo>
                      <a:pt x="2543" y="4041"/>
                      <a:pt x="1521" y="4571"/>
                      <a:pt x="896" y="5427"/>
                    </a:cubicBezTo>
                    <a:cubicBezTo>
                      <a:pt x="0" y="6659"/>
                      <a:pt x="258" y="8152"/>
                      <a:pt x="262" y="8168"/>
                    </a:cubicBezTo>
                    <a:cubicBezTo>
                      <a:pt x="266" y="8200"/>
                      <a:pt x="293" y="8223"/>
                      <a:pt x="325" y="8223"/>
                    </a:cubicBezTo>
                    <a:lnTo>
                      <a:pt x="337" y="8219"/>
                    </a:lnTo>
                    <a:cubicBezTo>
                      <a:pt x="373" y="8215"/>
                      <a:pt x="396" y="8180"/>
                      <a:pt x="392" y="8144"/>
                    </a:cubicBezTo>
                    <a:cubicBezTo>
                      <a:pt x="389" y="8128"/>
                      <a:pt x="139" y="6690"/>
                      <a:pt x="1002" y="5506"/>
                    </a:cubicBezTo>
                    <a:cubicBezTo>
                      <a:pt x="1605" y="4678"/>
                      <a:pt x="2599" y="4167"/>
                      <a:pt x="3957" y="3985"/>
                    </a:cubicBezTo>
                    <a:cubicBezTo>
                      <a:pt x="8382" y="3395"/>
                      <a:pt x="9586" y="2468"/>
                      <a:pt x="11047" y="1011"/>
                    </a:cubicBezTo>
                    <a:cubicBezTo>
                      <a:pt x="11701" y="360"/>
                      <a:pt x="12547" y="131"/>
                      <a:pt x="13287" y="131"/>
                    </a:cubicBezTo>
                    <a:cubicBezTo>
                      <a:pt x="13606" y="131"/>
                      <a:pt x="13905" y="173"/>
                      <a:pt x="14161" y="242"/>
                    </a:cubicBezTo>
                    <a:cubicBezTo>
                      <a:pt x="14893" y="436"/>
                      <a:pt x="15412" y="852"/>
                      <a:pt x="15551" y="1351"/>
                    </a:cubicBezTo>
                    <a:cubicBezTo>
                      <a:pt x="15557" y="1380"/>
                      <a:pt x="15581" y="1398"/>
                      <a:pt x="15609" y="1398"/>
                    </a:cubicBezTo>
                    <a:cubicBezTo>
                      <a:pt x="15616" y="1398"/>
                      <a:pt x="15623" y="1397"/>
                      <a:pt x="15630" y="1395"/>
                    </a:cubicBezTo>
                    <a:cubicBezTo>
                      <a:pt x="15666" y="1387"/>
                      <a:pt x="15685" y="1351"/>
                      <a:pt x="15678" y="1316"/>
                    </a:cubicBezTo>
                    <a:cubicBezTo>
                      <a:pt x="15527" y="773"/>
                      <a:pt x="14976" y="321"/>
                      <a:pt x="14196" y="115"/>
                    </a:cubicBezTo>
                    <a:cubicBezTo>
                      <a:pt x="13930" y="44"/>
                      <a:pt x="13618" y="0"/>
                      <a:pt x="13287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2392525" y="3544975"/>
                <a:ext cx="300675" cy="175000"/>
              </a:xfrm>
              <a:custGeom>
                <a:rect b="b" l="l" r="r" t="t"/>
                <a:pathLst>
                  <a:path extrusionOk="0" h="7000" w="12027">
                    <a:moveTo>
                      <a:pt x="11820" y="0"/>
                    </a:moveTo>
                    <a:cubicBezTo>
                      <a:pt x="11817" y="0"/>
                      <a:pt x="11815" y="0"/>
                      <a:pt x="11812" y="1"/>
                    </a:cubicBezTo>
                    <a:cubicBezTo>
                      <a:pt x="11777" y="5"/>
                      <a:pt x="11753" y="36"/>
                      <a:pt x="11753" y="76"/>
                    </a:cubicBezTo>
                    <a:cubicBezTo>
                      <a:pt x="11892" y="1498"/>
                      <a:pt x="11285" y="2654"/>
                      <a:pt x="9947" y="3510"/>
                    </a:cubicBezTo>
                    <a:cubicBezTo>
                      <a:pt x="8945" y="4152"/>
                      <a:pt x="7883" y="4373"/>
                      <a:pt x="7871" y="4377"/>
                    </a:cubicBezTo>
                    <a:cubicBezTo>
                      <a:pt x="7855" y="4381"/>
                      <a:pt x="7840" y="4389"/>
                      <a:pt x="7832" y="4401"/>
                    </a:cubicBezTo>
                    <a:cubicBezTo>
                      <a:pt x="6618" y="6041"/>
                      <a:pt x="5350" y="6869"/>
                      <a:pt x="4066" y="6869"/>
                    </a:cubicBezTo>
                    <a:cubicBezTo>
                      <a:pt x="4013" y="6869"/>
                      <a:pt x="3959" y="6868"/>
                      <a:pt x="3906" y="6865"/>
                    </a:cubicBezTo>
                    <a:cubicBezTo>
                      <a:pt x="1688" y="6750"/>
                      <a:pt x="147" y="4183"/>
                      <a:pt x="132" y="4160"/>
                    </a:cubicBezTo>
                    <a:cubicBezTo>
                      <a:pt x="118" y="4138"/>
                      <a:pt x="96" y="4126"/>
                      <a:pt x="74" y="4126"/>
                    </a:cubicBezTo>
                    <a:cubicBezTo>
                      <a:pt x="63" y="4126"/>
                      <a:pt x="51" y="4129"/>
                      <a:pt x="41" y="4136"/>
                    </a:cubicBezTo>
                    <a:cubicBezTo>
                      <a:pt x="9" y="4156"/>
                      <a:pt x="1" y="4195"/>
                      <a:pt x="17" y="4227"/>
                    </a:cubicBezTo>
                    <a:cubicBezTo>
                      <a:pt x="33" y="4255"/>
                      <a:pt x="1609" y="6877"/>
                      <a:pt x="3898" y="6996"/>
                    </a:cubicBezTo>
                    <a:cubicBezTo>
                      <a:pt x="3954" y="7000"/>
                      <a:pt x="4009" y="7000"/>
                      <a:pt x="4061" y="7000"/>
                    </a:cubicBezTo>
                    <a:cubicBezTo>
                      <a:pt x="5388" y="7000"/>
                      <a:pt x="6687" y="6160"/>
                      <a:pt x="7923" y="4500"/>
                    </a:cubicBezTo>
                    <a:cubicBezTo>
                      <a:pt x="8093" y="4465"/>
                      <a:pt x="9079" y="4223"/>
                      <a:pt x="10014" y="3625"/>
                    </a:cubicBezTo>
                    <a:cubicBezTo>
                      <a:pt x="11381" y="2754"/>
                      <a:pt x="12026" y="1522"/>
                      <a:pt x="11888" y="60"/>
                    </a:cubicBezTo>
                    <a:cubicBezTo>
                      <a:pt x="11884" y="27"/>
                      <a:pt x="11856" y="0"/>
                      <a:pt x="11820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2981525" y="3507550"/>
                <a:ext cx="171925" cy="222725"/>
              </a:xfrm>
              <a:custGeom>
                <a:rect b="b" l="l" r="r" t="t"/>
                <a:pathLst>
                  <a:path extrusionOk="0" h="8909" w="6877">
                    <a:moveTo>
                      <a:pt x="4682" y="1"/>
                    </a:moveTo>
                    <a:cubicBezTo>
                      <a:pt x="4358" y="1"/>
                      <a:pt x="4035" y="51"/>
                      <a:pt x="3743" y="183"/>
                    </a:cubicBezTo>
                    <a:cubicBezTo>
                      <a:pt x="3252" y="401"/>
                      <a:pt x="2919" y="824"/>
                      <a:pt x="2753" y="1438"/>
                    </a:cubicBezTo>
                    <a:cubicBezTo>
                      <a:pt x="2543" y="2234"/>
                      <a:pt x="2654" y="3066"/>
                      <a:pt x="2765" y="3870"/>
                    </a:cubicBezTo>
                    <a:cubicBezTo>
                      <a:pt x="3011" y="5684"/>
                      <a:pt x="3240" y="7399"/>
                      <a:pt x="52" y="8782"/>
                    </a:cubicBezTo>
                    <a:cubicBezTo>
                      <a:pt x="16" y="8798"/>
                      <a:pt x="0" y="8837"/>
                      <a:pt x="16" y="8869"/>
                    </a:cubicBezTo>
                    <a:cubicBezTo>
                      <a:pt x="28" y="8897"/>
                      <a:pt x="52" y="8908"/>
                      <a:pt x="76" y="8908"/>
                    </a:cubicBezTo>
                    <a:cubicBezTo>
                      <a:pt x="87" y="8908"/>
                      <a:pt x="95" y="8908"/>
                      <a:pt x="103" y="8905"/>
                    </a:cubicBezTo>
                    <a:cubicBezTo>
                      <a:pt x="3387" y="7483"/>
                      <a:pt x="3137" y="5637"/>
                      <a:pt x="2896" y="3850"/>
                    </a:cubicBezTo>
                    <a:cubicBezTo>
                      <a:pt x="2789" y="3062"/>
                      <a:pt x="2678" y="2242"/>
                      <a:pt x="2880" y="1474"/>
                    </a:cubicBezTo>
                    <a:cubicBezTo>
                      <a:pt x="3034" y="900"/>
                      <a:pt x="3343" y="507"/>
                      <a:pt x="3799" y="302"/>
                    </a:cubicBezTo>
                    <a:cubicBezTo>
                      <a:pt x="4067" y="181"/>
                      <a:pt x="4367" y="135"/>
                      <a:pt x="4670" y="135"/>
                    </a:cubicBezTo>
                    <a:cubicBezTo>
                      <a:pt x="5694" y="135"/>
                      <a:pt x="6758" y="664"/>
                      <a:pt x="6773" y="670"/>
                    </a:cubicBezTo>
                    <a:cubicBezTo>
                      <a:pt x="6783" y="675"/>
                      <a:pt x="6793" y="677"/>
                      <a:pt x="6803" y="677"/>
                    </a:cubicBezTo>
                    <a:cubicBezTo>
                      <a:pt x="6827" y="677"/>
                      <a:pt x="6849" y="664"/>
                      <a:pt x="6861" y="642"/>
                    </a:cubicBezTo>
                    <a:cubicBezTo>
                      <a:pt x="6876" y="610"/>
                      <a:pt x="6864" y="567"/>
                      <a:pt x="6833" y="551"/>
                    </a:cubicBezTo>
                    <a:cubicBezTo>
                      <a:pt x="6775" y="524"/>
                      <a:pt x="5724" y="1"/>
                      <a:pt x="4682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3111250" y="3711925"/>
                <a:ext cx="133100" cy="37950"/>
              </a:xfrm>
              <a:custGeom>
                <a:rect b="b" l="l" r="r" t="t"/>
                <a:pathLst>
                  <a:path extrusionOk="0" h="1518" w="5324">
                    <a:moveTo>
                      <a:pt x="2127" y="0"/>
                    </a:moveTo>
                    <a:cubicBezTo>
                      <a:pt x="992" y="0"/>
                      <a:pt x="70" y="335"/>
                      <a:pt x="52" y="341"/>
                    </a:cubicBezTo>
                    <a:cubicBezTo>
                      <a:pt x="20" y="353"/>
                      <a:pt x="0" y="393"/>
                      <a:pt x="12" y="425"/>
                    </a:cubicBezTo>
                    <a:cubicBezTo>
                      <a:pt x="24" y="452"/>
                      <a:pt x="49" y="468"/>
                      <a:pt x="76" y="468"/>
                    </a:cubicBezTo>
                    <a:cubicBezTo>
                      <a:pt x="83" y="468"/>
                      <a:pt x="91" y="467"/>
                      <a:pt x="99" y="464"/>
                    </a:cubicBezTo>
                    <a:cubicBezTo>
                      <a:pt x="115" y="458"/>
                      <a:pt x="1018" y="131"/>
                      <a:pt x="2126" y="131"/>
                    </a:cubicBezTo>
                    <a:cubicBezTo>
                      <a:pt x="3153" y="131"/>
                      <a:pt x="4357" y="412"/>
                      <a:pt x="5197" y="1490"/>
                    </a:cubicBezTo>
                    <a:cubicBezTo>
                      <a:pt x="5213" y="1510"/>
                      <a:pt x="5232" y="1518"/>
                      <a:pt x="5252" y="1518"/>
                    </a:cubicBezTo>
                    <a:cubicBezTo>
                      <a:pt x="5264" y="1518"/>
                      <a:pt x="5280" y="1514"/>
                      <a:pt x="5292" y="1502"/>
                    </a:cubicBezTo>
                    <a:cubicBezTo>
                      <a:pt x="5319" y="1482"/>
                      <a:pt x="5323" y="1438"/>
                      <a:pt x="5304" y="1411"/>
                    </a:cubicBezTo>
                    <a:cubicBezTo>
                      <a:pt x="4430" y="291"/>
                      <a:pt x="3186" y="0"/>
                      <a:pt x="2127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3156875" y="3659875"/>
                <a:ext cx="41725" cy="59500"/>
              </a:xfrm>
              <a:custGeom>
                <a:rect b="b" l="l" r="r" t="t"/>
                <a:pathLst>
                  <a:path extrusionOk="0" h="2380" w="1669">
                    <a:moveTo>
                      <a:pt x="131" y="1"/>
                    </a:moveTo>
                    <a:cubicBezTo>
                      <a:pt x="92" y="1"/>
                      <a:pt x="68" y="3"/>
                      <a:pt x="64" y="3"/>
                    </a:cubicBezTo>
                    <a:cubicBezTo>
                      <a:pt x="29" y="7"/>
                      <a:pt x="1" y="43"/>
                      <a:pt x="9" y="79"/>
                    </a:cubicBezTo>
                    <a:cubicBezTo>
                      <a:pt x="13" y="112"/>
                      <a:pt x="40" y="134"/>
                      <a:pt x="72" y="134"/>
                    </a:cubicBezTo>
                    <a:cubicBezTo>
                      <a:pt x="75" y="134"/>
                      <a:pt x="78" y="134"/>
                      <a:pt x="80" y="134"/>
                    </a:cubicBezTo>
                    <a:cubicBezTo>
                      <a:pt x="81" y="134"/>
                      <a:pt x="101" y="131"/>
                      <a:pt x="135" y="131"/>
                    </a:cubicBezTo>
                    <a:cubicBezTo>
                      <a:pt x="244" y="131"/>
                      <a:pt x="500" y="157"/>
                      <a:pt x="765" y="368"/>
                    </a:cubicBezTo>
                    <a:cubicBezTo>
                      <a:pt x="1185" y="708"/>
                      <a:pt x="1451" y="1382"/>
                      <a:pt x="1534" y="2316"/>
                    </a:cubicBezTo>
                    <a:cubicBezTo>
                      <a:pt x="1534" y="2352"/>
                      <a:pt x="1566" y="2380"/>
                      <a:pt x="1597" y="2380"/>
                    </a:cubicBezTo>
                    <a:lnTo>
                      <a:pt x="1605" y="2380"/>
                    </a:lnTo>
                    <a:cubicBezTo>
                      <a:pt x="1641" y="2376"/>
                      <a:pt x="1669" y="2344"/>
                      <a:pt x="1665" y="2308"/>
                    </a:cubicBezTo>
                    <a:cubicBezTo>
                      <a:pt x="1581" y="1318"/>
                      <a:pt x="1304" y="633"/>
                      <a:pt x="845" y="265"/>
                    </a:cubicBezTo>
                    <a:cubicBezTo>
                      <a:pt x="548" y="28"/>
                      <a:pt x="258" y="1"/>
                      <a:pt x="13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5"/>
              <p:cNvSpPr/>
              <p:nvPr/>
            </p:nvSpPr>
            <p:spPr>
              <a:xfrm>
                <a:off x="2613250" y="3769800"/>
                <a:ext cx="201250" cy="192275"/>
              </a:xfrm>
              <a:custGeom>
                <a:rect b="b" l="l" r="r" t="t"/>
                <a:pathLst>
                  <a:path extrusionOk="0" h="7691" w="8050">
                    <a:moveTo>
                      <a:pt x="6639" y="0"/>
                    </a:moveTo>
                    <a:cubicBezTo>
                      <a:pt x="6202" y="0"/>
                      <a:pt x="5823" y="109"/>
                      <a:pt x="5506" y="328"/>
                    </a:cubicBezTo>
                    <a:cubicBezTo>
                      <a:pt x="4504" y="1021"/>
                      <a:pt x="4481" y="2534"/>
                      <a:pt x="4477" y="2601"/>
                    </a:cubicBezTo>
                    <a:cubicBezTo>
                      <a:pt x="4568" y="4340"/>
                      <a:pt x="4160" y="5651"/>
                      <a:pt x="3268" y="6503"/>
                    </a:cubicBezTo>
                    <a:cubicBezTo>
                      <a:pt x="2268" y="7454"/>
                      <a:pt x="910" y="7561"/>
                      <a:pt x="343" y="7561"/>
                    </a:cubicBezTo>
                    <a:cubicBezTo>
                      <a:pt x="178" y="7561"/>
                      <a:pt x="80" y="7552"/>
                      <a:pt x="76" y="7552"/>
                    </a:cubicBezTo>
                    <a:cubicBezTo>
                      <a:pt x="73" y="7552"/>
                      <a:pt x="71" y="7552"/>
                      <a:pt x="68" y="7552"/>
                    </a:cubicBezTo>
                    <a:cubicBezTo>
                      <a:pt x="35" y="7552"/>
                      <a:pt x="4" y="7575"/>
                      <a:pt x="1" y="7612"/>
                    </a:cubicBezTo>
                    <a:cubicBezTo>
                      <a:pt x="1" y="7647"/>
                      <a:pt x="25" y="7679"/>
                      <a:pt x="60" y="7683"/>
                    </a:cubicBezTo>
                    <a:cubicBezTo>
                      <a:pt x="64" y="7683"/>
                      <a:pt x="167" y="7691"/>
                      <a:pt x="341" y="7691"/>
                    </a:cubicBezTo>
                    <a:cubicBezTo>
                      <a:pt x="932" y="7691"/>
                      <a:pt x="2326" y="7580"/>
                      <a:pt x="3356" y="6598"/>
                    </a:cubicBezTo>
                    <a:cubicBezTo>
                      <a:pt x="4279" y="5722"/>
                      <a:pt x="4702" y="4372"/>
                      <a:pt x="4611" y="2597"/>
                    </a:cubicBezTo>
                    <a:cubicBezTo>
                      <a:pt x="4611" y="2581"/>
                      <a:pt x="4635" y="1088"/>
                      <a:pt x="5582" y="438"/>
                    </a:cubicBezTo>
                    <a:cubicBezTo>
                      <a:pt x="5878" y="234"/>
                      <a:pt x="6233" y="132"/>
                      <a:pt x="6644" y="132"/>
                    </a:cubicBezTo>
                    <a:cubicBezTo>
                      <a:pt x="7030" y="132"/>
                      <a:pt x="7467" y="222"/>
                      <a:pt x="7950" y="403"/>
                    </a:cubicBezTo>
                    <a:cubicBezTo>
                      <a:pt x="7958" y="405"/>
                      <a:pt x="7966" y="407"/>
                      <a:pt x="7974" y="407"/>
                    </a:cubicBezTo>
                    <a:cubicBezTo>
                      <a:pt x="8002" y="407"/>
                      <a:pt x="8028" y="391"/>
                      <a:pt x="8037" y="363"/>
                    </a:cubicBezTo>
                    <a:cubicBezTo>
                      <a:pt x="8049" y="328"/>
                      <a:pt x="8033" y="292"/>
                      <a:pt x="7998" y="280"/>
                    </a:cubicBezTo>
                    <a:cubicBezTo>
                      <a:pt x="7497" y="94"/>
                      <a:pt x="7044" y="0"/>
                      <a:pt x="6639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2639200" y="3823650"/>
                <a:ext cx="89850" cy="20800"/>
              </a:xfrm>
              <a:custGeom>
                <a:rect b="b" l="l" r="r" t="t"/>
                <a:pathLst>
                  <a:path extrusionOk="0" h="832" w="3594">
                    <a:moveTo>
                      <a:pt x="2123" y="0"/>
                    </a:moveTo>
                    <a:cubicBezTo>
                      <a:pt x="1145" y="0"/>
                      <a:pt x="112" y="527"/>
                      <a:pt x="44" y="562"/>
                    </a:cubicBezTo>
                    <a:cubicBezTo>
                      <a:pt x="12" y="578"/>
                      <a:pt x="1" y="617"/>
                      <a:pt x="16" y="649"/>
                    </a:cubicBezTo>
                    <a:cubicBezTo>
                      <a:pt x="27" y="671"/>
                      <a:pt x="50" y="686"/>
                      <a:pt x="73" y="686"/>
                    </a:cubicBezTo>
                    <a:cubicBezTo>
                      <a:pt x="84" y="686"/>
                      <a:pt x="94" y="683"/>
                      <a:pt x="103" y="677"/>
                    </a:cubicBezTo>
                    <a:cubicBezTo>
                      <a:pt x="121" y="669"/>
                      <a:pt x="1161" y="140"/>
                      <a:pt x="2122" y="140"/>
                    </a:cubicBezTo>
                    <a:cubicBezTo>
                      <a:pt x="2653" y="140"/>
                      <a:pt x="3160" y="301"/>
                      <a:pt x="3458" y="800"/>
                    </a:cubicBezTo>
                    <a:cubicBezTo>
                      <a:pt x="3474" y="819"/>
                      <a:pt x="3494" y="831"/>
                      <a:pt x="3518" y="831"/>
                    </a:cubicBezTo>
                    <a:cubicBezTo>
                      <a:pt x="3530" y="831"/>
                      <a:pt x="3542" y="827"/>
                      <a:pt x="3549" y="823"/>
                    </a:cubicBezTo>
                    <a:cubicBezTo>
                      <a:pt x="3581" y="804"/>
                      <a:pt x="3593" y="764"/>
                      <a:pt x="3573" y="732"/>
                    </a:cubicBezTo>
                    <a:cubicBezTo>
                      <a:pt x="3241" y="178"/>
                      <a:pt x="2692" y="0"/>
                      <a:pt x="2123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2756050" y="3501600"/>
                <a:ext cx="77650" cy="215500"/>
              </a:xfrm>
              <a:custGeom>
                <a:rect b="b" l="l" r="r" t="t"/>
                <a:pathLst>
                  <a:path extrusionOk="0" h="8620" w="3106">
                    <a:moveTo>
                      <a:pt x="3029" y="1"/>
                    </a:moveTo>
                    <a:cubicBezTo>
                      <a:pt x="3021" y="1"/>
                      <a:pt x="3014" y="2"/>
                      <a:pt x="3007" y="5"/>
                    </a:cubicBezTo>
                    <a:cubicBezTo>
                      <a:pt x="1379" y="686"/>
                      <a:pt x="436" y="1530"/>
                      <a:pt x="214" y="2516"/>
                    </a:cubicBezTo>
                    <a:cubicBezTo>
                      <a:pt x="64" y="3173"/>
                      <a:pt x="254" y="3768"/>
                      <a:pt x="456" y="4397"/>
                    </a:cubicBezTo>
                    <a:cubicBezTo>
                      <a:pt x="693" y="5130"/>
                      <a:pt x="935" y="5887"/>
                      <a:pt x="733" y="6889"/>
                    </a:cubicBezTo>
                    <a:cubicBezTo>
                      <a:pt x="618" y="7459"/>
                      <a:pt x="381" y="8006"/>
                      <a:pt x="20" y="8517"/>
                    </a:cubicBezTo>
                    <a:cubicBezTo>
                      <a:pt x="0" y="8544"/>
                      <a:pt x="8" y="8588"/>
                      <a:pt x="40" y="8608"/>
                    </a:cubicBezTo>
                    <a:cubicBezTo>
                      <a:pt x="48" y="8616"/>
                      <a:pt x="64" y="8620"/>
                      <a:pt x="76" y="8620"/>
                    </a:cubicBezTo>
                    <a:cubicBezTo>
                      <a:pt x="95" y="8620"/>
                      <a:pt x="119" y="8608"/>
                      <a:pt x="131" y="8592"/>
                    </a:cubicBezTo>
                    <a:cubicBezTo>
                      <a:pt x="499" y="8065"/>
                      <a:pt x="745" y="7503"/>
                      <a:pt x="864" y="6917"/>
                    </a:cubicBezTo>
                    <a:cubicBezTo>
                      <a:pt x="1070" y="5879"/>
                      <a:pt x="812" y="5071"/>
                      <a:pt x="583" y="4358"/>
                    </a:cubicBezTo>
                    <a:cubicBezTo>
                      <a:pt x="385" y="3748"/>
                      <a:pt x="198" y="3170"/>
                      <a:pt x="341" y="2544"/>
                    </a:cubicBezTo>
                    <a:cubicBezTo>
                      <a:pt x="555" y="1601"/>
                      <a:pt x="1470" y="789"/>
                      <a:pt x="3058" y="128"/>
                    </a:cubicBezTo>
                    <a:cubicBezTo>
                      <a:pt x="3090" y="112"/>
                      <a:pt x="3106" y="76"/>
                      <a:pt x="3094" y="40"/>
                    </a:cubicBezTo>
                    <a:cubicBezTo>
                      <a:pt x="3082" y="16"/>
                      <a:pt x="3055" y="1"/>
                      <a:pt x="3029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3062425" y="3795450"/>
                <a:ext cx="40525" cy="107425"/>
              </a:xfrm>
              <a:custGeom>
                <a:rect b="b" l="l" r="r" t="t"/>
                <a:pathLst>
                  <a:path extrusionOk="0" h="4297" w="1621">
                    <a:moveTo>
                      <a:pt x="262" y="1"/>
                    </a:moveTo>
                    <a:cubicBezTo>
                      <a:pt x="248" y="1"/>
                      <a:pt x="235" y="5"/>
                      <a:pt x="222" y="15"/>
                    </a:cubicBezTo>
                    <a:cubicBezTo>
                      <a:pt x="194" y="34"/>
                      <a:pt x="186" y="78"/>
                      <a:pt x="210" y="106"/>
                    </a:cubicBezTo>
                    <a:cubicBezTo>
                      <a:pt x="1458" y="1825"/>
                      <a:pt x="36" y="4173"/>
                      <a:pt x="20" y="4197"/>
                    </a:cubicBezTo>
                    <a:cubicBezTo>
                      <a:pt x="0" y="4229"/>
                      <a:pt x="12" y="4269"/>
                      <a:pt x="44" y="4288"/>
                    </a:cubicBezTo>
                    <a:cubicBezTo>
                      <a:pt x="52" y="4292"/>
                      <a:pt x="64" y="4296"/>
                      <a:pt x="76" y="4296"/>
                    </a:cubicBezTo>
                    <a:cubicBezTo>
                      <a:pt x="99" y="4296"/>
                      <a:pt x="119" y="4284"/>
                      <a:pt x="135" y="4265"/>
                    </a:cubicBezTo>
                    <a:cubicBezTo>
                      <a:pt x="147" y="4241"/>
                      <a:pt x="1620" y="1817"/>
                      <a:pt x="317" y="30"/>
                    </a:cubicBezTo>
                    <a:cubicBezTo>
                      <a:pt x="303" y="11"/>
                      <a:pt x="283" y="1"/>
                      <a:pt x="262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2827650" y="3869800"/>
                <a:ext cx="77150" cy="52875"/>
              </a:xfrm>
              <a:custGeom>
                <a:rect b="b" l="l" r="r" t="t"/>
                <a:pathLst>
                  <a:path extrusionOk="0" h="2115" w="3086">
                    <a:moveTo>
                      <a:pt x="73" y="0"/>
                    </a:moveTo>
                    <a:cubicBezTo>
                      <a:pt x="63" y="0"/>
                      <a:pt x="53" y="3"/>
                      <a:pt x="44" y="7"/>
                    </a:cubicBezTo>
                    <a:cubicBezTo>
                      <a:pt x="12" y="27"/>
                      <a:pt x="0" y="67"/>
                      <a:pt x="20" y="98"/>
                    </a:cubicBezTo>
                    <a:cubicBezTo>
                      <a:pt x="1117" y="2055"/>
                      <a:pt x="2998" y="2114"/>
                      <a:pt x="3018" y="2114"/>
                    </a:cubicBezTo>
                    <a:lnTo>
                      <a:pt x="3022" y="2114"/>
                    </a:lnTo>
                    <a:cubicBezTo>
                      <a:pt x="3058" y="2114"/>
                      <a:pt x="3086" y="2087"/>
                      <a:pt x="3086" y="2047"/>
                    </a:cubicBezTo>
                    <a:cubicBezTo>
                      <a:pt x="3086" y="2011"/>
                      <a:pt x="3058" y="1984"/>
                      <a:pt x="3022" y="1980"/>
                    </a:cubicBezTo>
                    <a:cubicBezTo>
                      <a:pt x="3002" y="1980"/>
                      <a:pt x="1192" y="1924"/>
                      <a:pt x="135" y="35"/>
                    </a:cubicBezTo>
                    <a:cubicBezTo>
                      <a:pt x="121" y="13"/>
                      <a:pt x="97" y="0"/>
                      <a:pt x="73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2489675" y="3475875"/>
                <a:ext cx="43000" cy="88550"/>
              </a:xfrm>
              <a:custGeom>
                <a:rect b="b" l="l" r="r" t="t"/>
                <a:pathLst>
                  <a:path extrusionOk="0" h="3542" w="1720">
                    <a:moveTo>
                      <a:pt x="769" y="1"/>
                    </a:moveTo>
                    <a:cubicBezTo>
                      <a:pt x="743" y="1"/>
                      <a:pt x="715" y="19"/>
                      <a:pt x="706" y="48"/>
                    </a:cubicBezTo>
                    <a:cubicBezTo>
                      <a:pt x="702" y="67"/>
                      <a:pt x="1" y="2234"/>
                      <a:pt x="1605" y="3525"/>
                    </a:cubicBezTo>
                    <a:cubicBezTo>
                      <a:pt x="1617" y="3537"/>
                      <a:pt x="1632" y="3541"/>
                      <a:pt x="1644" y="3541"/>
                    </a:cubicBezTo>
                    <a:cubicBezTo>
                      <a:pt x="1664" y="3541"/>
                      <a:pt x="1684" y="3533"/>
                      <a:pt x="1696" y="3517"/>
                    </a:cubicBezTo>
                    <a:cubicBezTo>
                      <a:pt x="1720" y="3490"/>
                      <a:pt x="1716" y="3446"/>
                      <a:pt x="1688" y="3422"/>
                    </a:cubicBezTo>
                    <a:cubicBezTo>
                      <a:pt x="155" y="2190"/>
                      <a:pt x="824" y="111"/>
                      <a:pt x="832" y="87"/>
                    </a:cubicBezTo>
                    <a:cubicBezTo>
                      <a:pt x="844" y="55"/>
                      <a:pt x="824" y="16"/>
                      <a:pt x="789" y="4"/>
                    </a:cubicBezTo>
                    <a:cubicBezTo>
                      <a:pt x="783" y="2"/>
                      <a:pt x="776" y="1"/>
                      <a:pt x="769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2621975" y="3441700"/>
                <a:ext cx="123700" cy="61925"/>
              </a:xfrm>
              <a:custGeom>
                <a:rect b="b" l="l" r="r" t="t"/>
                <a:pathLst>
                  <a:path extrusionOk="0" h="2477" w="4948">
                    <a:moveTo>
                      <a:pt x="4278" y="1"/>
                    </a:moveTo>
                    <a:cubicBezTo>
                      <a:pt x="2696" y="1"/>
                      <a:pt x="1516" y="343"/>
                      <a:pt x="765" y="1026"/>
                    </a:cubicBezTo>
                    <a:cubicBezTo>
                      <a:pt x="48" y="1672"/>
                      <a:pt x="4" y="2377"/>
                      <a:pt x="4" y="2409"/>
                    </a:cubicBezTo>
                    <a:cubicBezTo>
                      <a:pt x="0" y="2444"/>
                      <a:pt x="32" y="2476"/>
                      <a:pt x="68" y="2476"/>
                    </a:cubicBezTo>
                    <a:lnTo>
                      <a:pt x="72" y="2476"/>
                    </a:lnTo>
                    <a:cubicBezTo>
                      <a:pt x="103" y="2476"/>
                      <a:pt x="135" y="2448"/>
                      <a:pt x="135" y="2413"/>
                    </a:cubicBezTo>
                    <a:cubicBezTo>
                      <a:pt x="135" y="2409"/>
                      <a:pt x="179" y="1731"/>
                      <a:pt x="852" y="1121"/>
                    </a:cubicBezTo>
                    <a:cubicBezTo>
                      <a:pt x="1582" y="462"/>
                      <a:pt x="2736" y="132"/>
                      <a:pt x="4286" y="132"/>
                    </a:cubicBezTo>
                    <a:cubicBezTo>
                      <a:pt x="4477" y="132"/>
                      <a:pt x="4674" y="137"/>
                      <a:pt x="4876" y="147"/>
                    </a:cubicBezTo>
                    <a:cubicBezTo>
                      <a:pt x="4878" y="147"/>
                      <a:pt x="4881" y="147"/>
                      <a:pt x="4883" y="147"/>
                    </a:cubicBezTo>
                    <a:cubicBezTo>
                      <a:pt x="4916" y="147"/>
                      <a:pt x="4944" y="121"/>
                      <a:pt x="4947" y="88"/>
                    </a:cubicBezTo>
                    <a:cubicBezTo>
                      <a:pt x="4947" y="48"/>
                      <a:pt x="4920" y="20"/>
                      <a:pt x="4884" y="16"/>
                    </a:cubicBezTo>
                    <a:cubicBezTo>
                      <a:pt x="4676" y="6"/>
                      <a:pt x="4474" y="1"/>
                      <a:pt x="4278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2738725" y="3380425"/>
                <a:ext cx="16450" cy="98925"/>
              </a:xfrm>
              <a:custGeom>
                <a:rect b="b" l="l" r="r" t="t"/>
                <a:pathLst>
                  <a:path extrusionOk="0" h="3957" w="658">
                    <a:moveTo>
                      <a:pt x="581" y="0"/>
                    </a:moveTo>
                    <a:cubicBezTo>
                      <a:pt x="553" y="0"/>
                      <a:pt x="529" y="19"/>
                      <a:pt x="519" y="47"/>
                    </a:cubicBezTo>
                    <a:cubicBezTo>
                      <a:pt x="515" y="63"/>
                      <a:pt x="0" y="1838"/>
                      <a:pt x="214" y="3897"/>
                    </a:cubicBezTo>
                    <a:cubicBezTo>
                      <a:pt x="218" y="3933"/>
                      <a:pt x="246" y="3957"/>
                      <a:pt x="281" y="3957"/>
                    </a:cubicBezTo>
                    <a:lnTo>
                      <a:pt x="285" y="3957"/>
                    </a:lnTo>
                    <a:cubicBezTo>
                      <a:pt x="325" y="3953"/>
                      <a:pt x="349" y="3921"/>
                      <a:pt x="345" y="3885"/>
                    </a:cubicBezTo>
                    <a:cubicBezTo>
                      <a:pt x="131" y="1853"/>
                      <a:pt x="642" y="103"/>
                      <a:pt x="646" y="87"/>
                    </a:cubicBezTo>
                    <a:cubicBezTo>
                      <a:pt x="658" y="51"/>
                      <a:pt x="638" y="12"/>
                      <a:pt x="602" y="4"/>
                    </a:cubicBezTo>
                    <a:cubicBezTo>
                      <a:pt x="595" y="1"/>
                      <a:pt x="588" y="0"/>
                      <a:pt x="581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2463250" y="3763075"/>
                <a:ext cx="79825" cy="52750"/>
              </a:xfrm>
              <a:custGeom>
                <a:rect b="b" l="l" r="r" t="t"/>
                <a:pathLst>
                  <a:path extrusionOk="0" h="2110" w="3193">
                    <a:moveTo>
                      <a:pt x="3121" y="1"/>
                    </a:moveTo>
                    <a:cubicBezTo>
                      <a:pt x="3091" y="1"/>
                      <a:pt x="3064" y="20"/>
                      <a:pt x="3054" y="50"/>
                    </a:cubicBezTo>
                    <a:cubicBezTo>
                      <a:pt x="2535" y="1947"/>
                      <a:pt x="91" y="1979"/>
                      <a:pt x="63" y="1979"/>
                    </a:cubicBezTo>
                    <a:cubicBezTo>
                      <a:pt x="28" y="1979"/>
                      <a:pt x="0" y="2011"/>
                      <a:pt x="0" y="2046"/>
                    </a:cubicBezTo>
                    <a:cubicBezTo>
                      <a:pt x="0" y="2082"/>
                      <a:pt x="28" y="2110"/>
                      <a:pt x="63" y="2110"/>
                    </a:cubicBezTo>
                    <a:cubicBezTo>
                      <a:pt x="91" y="2110"/>
                      <a:pt x="2638" y="2078"/>
                      <a:pt x="3181" y="86"/>
                    </a:cubicBezTo>
                    <a:cubicBezTo>
                      <a:pt x="3192" y="50"/>
                      <a:pt x="3173" y="14"/>
                      <a:pt x="3137" y="2"/>
                    </a:cubicBezTo>
                    <a:cubicBezTo>
                      <a:pt x="3132" y="1"/>
                      <a:pt x="3127" y="1"/>
                      <a:pt x="3121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2881500" y="3582225"/>
                <a:ext cx="18350" cy="60125"/>
              </a:xfrm>
              <a:custGeom>
                <a:rect b="b" l="l" r="r" t="t"/>
                <a:pathLst>
                  <a:path extrusionOk="0" h="2405" w="734">
                    <a:moveTo>
                      <a:pt x="662" y="1"/>
                    </a:moveTo>
                    <a:cubicBezTo>
                      <a:pt x="641" y="1"/>
                      <a:pt x="619" y="10"/>
                      <a:pt x="607" y="28"/>
                    </a:cubicBezTo>
                    <a:cubicBezTo>
                      <a:pt x="1" y="871"/>
                      <a:pt x="215" y="2285"/>
                      <a:pt x="227" y="2349"/>
                    </a:cubicBezTo>
                    <a:cubicBezTo>
                      <a:pt x="231" y="2380"/>
                      <a:pt x="258" y="2404"/>
                      <a:pt x="290" y="2404"/>
                    </a:cubicBezTo>
                    <a:lnTo>
                      <a:pt x="302" y="2400"/>
                    </a:lnTo>
                    <a:cubicBezTo>
                      <a:pt x="337" y="2396"/>
                      <a:pt x="361" y="2361"/>
                      <a:pt x="353" y="2325"/>
                    </a:cubicBezTo>
                    <a:cubicBezTo>
                      <a:pt x="353" y="2313"/>
                      <a:pt x="139" y="903"/>
                      <a:pt x="714" y="103"/>
                    </a:cubicBezTo>
                    <a:cubicBezTo>
                      <a:pt x="734" y="75"/>
                      <a:pt x="730" y="36"/>
                      <a:pt x="698" y="12"/>
                    </a:cubicBezTo>
                    <a:cubicBezTo>
                      <a:pt x="687" y="4"/>
                      <a:pt x="675" y="1"/>
                      <a:pt x="662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2842000" y="3386800"/>
                <a:ext cx="75875" cy="75225"/>
              </a:xfrm>
              <a:custGeom>
                <a:rect b="b" l="l" r="r" t="t"/>
                <a:pathLst>
                  <a:path extrusionOk="0" h="3009" w="3035">
                    <a:moveTo>
                      <a:pt x="2957" y="0"/>
                    </a:moveTo>
                    <a:cubicBezTo>
                      <a:pt x="2938" y="0"/>
                      <a:pt x="2918" y="10"/>
                      <a:pt x="2904" y="26"/>
                    </a:cubicBezTo>
                    <a:cubicBezTo>
                      <a:pt x="2892" y="46"/>
                      <a:pt x="1573" y="1852"/>
                      <a:pt x="40" y="2886"/>
                    </a:cubicBezTo>
                    <a:cubicBezTo>
                      <a:pt x="12" y="2906"/>
                      <a:pt x="0" y="2949"/>
                      <a:pt x="24" y="2977"/>
                    </a:cubicBezTo>
                    <a:cubicBezTo>
                      <a:pt x="36" y="2997"/>
                      <a:pt x="56" y="3009"/>
                      <a:pt x="76" y="3009"/>
                    </a:cubicBezTo>
                    <a:cubicBezTo>
                      <a:pt x="91" y="3009"/>
                      <a:pt x="103" y="3005"/>
                      <a:pt x="115" y="2997"/>
                    </a:cubicBezTo>
                    <a:cubicBezTo>
                      <a:pt x="1664" y="1947"/>
                      <a:pt x="2999" y="125"/>
                      <a:pt x="3011" y="105"/>
                    </a:cubicBezTo>
                    <a:cubicBezTo>
                      <a:pt x="3034" y="77"/>
                      <a:pt x="3027" y="34"/>
                      <a:pt x="2995" y="14"/>
                    </a:cubicBezTo>
                    <a:cubicBezTo>
                      <a:pt x="2984" y="4"/>
                      <a:pt x="2970" y="0"/>
                      <a:pt x="2957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2783775" y="3684100"/>
                <a:ext cx="149150" cy="129450"/>
              </a:xfrm>
              <a:custGeom>
                <a:rect b="b" l="l" r="r" t="t"/>
                <a:pathLst>
                  <a:path extrusionOk="0" h="5178" w="5966">
                    <a:moveTo>
                      <a:pt x="2868" y="1"/>
                    </a:moveTo>
                    <a:cubicBezTo>
                      <a:pt x="1399" y="1"/>
                      <a:pt x="167" y="987"/>
                      <a:pt x="40" y="2314"/>
                    </a:cubicBezTo>
                    <a:cubicBezTo>
                      <a:pt x="0" y="2714"/>
                      <a:pt x="68" y="3102"/>
                      <a:pt x="218" y="3455"/>
                    </a:cubicBezTo>
                    <a:cubicBezTo>
                      <a:pt x="515" y="3494"/>
                      <a:pt x="836" y="3581"/>
                      <a:pt x="1177" y="3708"/>
                    </a:cubicBezTo>
                    <a:cubicBezTo>
                      <a:pt x="1212" y="3720"/>
                      <a:pt x="1228" y="3756"/>
                      <a:pt x="1216" y="3791"/>
                    </a:cubicBezTo>
                    <a:cubicBezTo>
                      <a:pt x="1204" y="3819"/>
                      <a:pt x="1181" y="3835"/>
                      <a:pt x="1153" y="3835"/>
                    </a:cubicBezTo>
                    <a:cubicBezTo>
                      <a:pt x="1145" y="3835"/>
                      <a:pt x="1137" y="3835"/>
                      <a:pt x="1129" y="3831"/>
                    </a:cubicBezTo>
                    <a:cubicBezTo>
                      <a:pt x="828" y="3720"/>
                      <a:pt x="547" y="3641"/>
                      <a:pt x="286" y="3597"/>
                    </a:cubicBezTo>
                    <a:lnTo>
                      <a:pt x="286" y="3597"/>
                    </a:lnTo>
                    <a:cubicBezTo>
                      <a:pt x="701" y="4437"/>
                      <a:pt x="1601" y="5059"/>
                      <a:pt x="2690" y="5166"/>
                    </a:cubicBezTo>
                    <a:cubicBezTo>
                      <a:pt x="2797" y="5174"/>
                      <a:pt x="2900" y="5178"/>
                      <a:pt x="3003" y="5178"/>
                    </a:cubicBezTo>
                    <a:cubicBezTo>
                      <a:pt x="4468" y="5178"/>
                      <a:pt x="5704" y="4191"/>
                      <a:pt x="5831" y="2864"/>
                    </a:cubicBezTo>
                    <a:cubicBezTo>
                      <a:pt x="5965" y="1442"/>
                      <a:pt x="4777" y="167"/>
                      <a:pt x="3181" y="17"/>
                    </a:cubicBezTo>
                    <a:cubicBezTo>
                      <a:pt x="3074" y="5"/>
                      <a:pt x="2971" y="1"/>
                      <a:pt x="2868" y="1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2789225" y="3770450"/>
                <a:ext cx="25275" cy="9525"/>
              </a:xfrm>
              <a:custGeom>
                <a:rect b="b" l="l" r="r" t="t"/>
                <a:pathLst>
                  <a:path extrusionOk="0" h="381" w="1011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52"/>
                      <a:pt x="44" y="100"/>
                      <a:pt x="68" y="143"/>
                    </a:cubicBezTo>
                    <a:cubicBezTo>
                      <a:pt x="329" y="187"/>
                      <a:pt x="610" y="266"/>
                      <a:pt x="911" y="377"/>
                    </a:cubicBezTo>
                    <a:cubicBezTo>
                      <a:pt x="919" y="381"/>
                      <a:pt x="927" y="381"/>
                      <a:pt x="935" y="381"/>
                    </a:cubicBezTo>
                    <a:cubicBezTo>
                      <a:pt x="963" y="381"/>
                      <a:pt x="986" y="365"/>
                      <a:pt x="998" y="337"/>
                    </a:cubicBezTo>
                    <a:cubicBezTo>
                      <a:pt x="1010" y="302"/>
                      <a:pt x="994" y="266"/>
                      <a:pt x="959" y="254"/>
                    </a:cubicBezTo>
                    <a:cubicBezTo>
                      <a:pt x="618" y="127"/>
                      <a:pt x="297" y="40"/>
                      <a:pt x="0" y="1"/>
                    </a:cubicBezTo>
                    <a:close/>
                  </a:path>
                </a:pathLst>
              </a:custGeom>
              <a:solidFill>
                <a:srgbClr val="948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2458000" y="3630425"/>
                <a:ext cx="147050" cy="129450"/>
              </a:xfrm>
              <a:custGeom>
                <a:rect b="b" l="l" r="r" t="t"/>
                <a:pathLst>
                  <a:path extrusionOk="0" h="5178" w="5882">
                    <a:moveTo>
                      <a:pt x="2856" y="1"/>
                    </a:moveTo>
                    <a:cubicBezTo>
                      <a:pt x="1390" y="1"/>
                      <a:pt x="155" y="987"/>
                      <a:pt x="28" y="2314"/>
                    </a:cubicBezTo>
                    <a:cubicBezTo>
                      <a:pt x="0" y="2603"/>
                      <a:pt x="28" y="2880"/>
                      <a:pt x="99" y="3150"/>
                    </a:cubicBezTo>
                    <a:cubicBezTo>
                      <a:pt x="467" y="3316"/>
                      <a:pt x="864" y="3423"/>
                      <a:pt x="1287" y="3447"/>
                    </a:cubicBezTo>
                    <a:cubicBezTo>
                      <a:pt x="1339" y="3451"/>
                      <a:pt x="1390" y="3451"/>
                      <a:pt x="1446" y="3451"/>
                    </a:cubicBezTo>
                    <a:cubicBezTo>
                      <a:pt x="2725" y="3451"/>
                      <a:pt x="3985" y="2631"/>
                      <a:pt x="5189" y="1015"/>
                    </a:cubicBezTo>
                    <a:cubicBezTo>
                      <a:pt x="4710" y="472"/>
                      <a:pt x="3993" y="92"/>
                      <a:pt x="3169" y="17"/>
                    </a:cubicBezTo>
                    <a:cubicBezTo>
                      <a:pt x="3062" y="5"/>
                      <a:pt x="2959" y="1"/>
                      <a:pt x="2856" y="1"/>
                    </a:cubicBezTo>
                    <a:close/>
                    <a:moveTo>
                      <a:pt x="5276" y="1118"/>
                    </a:moveTo>
                    <a:cubicBezTo>
                      <a:pt x="4048" y="2754"/>
                      <a:pt x="2761" y="3582"/>
                      <a:pt x="1442" y="3582"/>
                    </a:cubicBezTo>
                    <a:cubicBezTo>
                      <a:pt x="1390" y="3582"/>
                      <a:pt x="1335" y="3582"/>
                      <a:pt x="1279" y="3578"/>
                    </a:cubicBezTo>
                    <a:cubicBezTo>
                      <a:pt x="879" y="3558"/>
                      <a:pt x="503" y="3463"/>
                      <a:pt x="151" y="3316"/>
                    </a:cubicBezTo>
                    <a:lnTo>
                      <a:pt x="151" y="3316"/>
                    </a:lnTo>
                    <a:cubicBezTo>
                      <a:pt x="495" y="4291"/>
                      <a:pt x="1470" y="5047"/>
                      <a:pt x="2678" y="5162"/>
                    </a:cubicBezTo>
                    <a:cubicBezTo>
                      <a:pt x="2785" y="5174"/>
                      <a:pt x="2888" y="5178"/>
                      <a:pt x="2991" y="5178"/>
                    </a:cubicBezTo>
                    <a:cubicBezTo>
                      <a:pt x="4456" y="5178"/>
                      <a:pt x="5692" y="4192"/>
                      <a:pt x="5819" y="2865"/>
                    </a:cubicBezTo>
                    <a:cubicBezTo>
                      <a:pt x="5882" y="2223"/>
                      <a:pt x="5672" y="1609"/>
                      <a:pt x="5276" y="1118"/>
                    </a:cubicBezTo>
                    <a:close/>
                  </a:path>
                </a:pathLst>
              </a:custGeom>
              <a:solidFill>
                <a:srgbClr val="FFBA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2460475" y="3655775"/>
                <a:ext cx="129425" cy="64200"/>
              </a:xfrm>
              <a:custGeom>
                <a:rect b="b" l="l" r="r" t="t"/>
                <a:pathLst>
                  <a:path extrusionOk="0" h="2568" w="5177">
                    <a:moveTo>
                      <a:pt x="5090" y="1"/>
                    </a:moveTo>
                    <a:cubicBezTo>
                      <a:pt x="3886" y="1617"/>
                      <a:pt x="2626" y="2437"/>
                      <a:pt x="1347" y="2437"/>
                    </a:cubicBezTo>
                    <a:cubicBezTo>
                      <a:pt x="1291" y="2437"/>
                      <a:pt x="1240" y="2437"/>
                      <a:pt x="1188" y="2433"/>
                    </a:cubicBezTo>
                    <a:cubicBezTo>
                      <a:pt x="765" y="2409"/>
                      <a:pt x="368" y="2302"/>
                      <a:pt x="0" y="2136"/>
                    </a:cubicBezTo>
                    <a:lnTo>
                      <a:pt x="0" y="2136"/>
                    </a:lnTo>
                    <a:cubicBezTo>
                      <a:pt x="16" y="2191"/>
                      <a:pt x="36" y="2247"/>
                      <a:pt x="52" y="2302"/>
                    </a:cubicBezTo>
                    <a:cubicBezTo>
                      <a:pt x="404" y="2449"/>
                      <a:pt x="780" y="2544"/>
                      <a:pt x="1180" y="2564"/>
                    </a:cubicBezTo>
                    <a:cubicBezTo>
                      <a:pt x="1236" y="2568"/>
                      <a:pt x="1291" y="2568"/>
                      <a:pt x="1343" y="2568"/>
                    </a:cubicBezTo>
                    <a:cubicBezTo>
                      <a:pt x="2662" y="2568"/>
                      <a:pt x="3949" y="1740"/>
                      <a:pt x="5177" y="104"/>
                    </a:cubicBezTo>
                    <a:cubicBezTo>
                      <a:pt x="5149" y="68"/>
                      <a:pt x="5122" y="33"/>
                      <a:pt x="5090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2803475" y="3635950"/>
                <a:ext cx="65075" cy="62175"/>
              </a:xfrm>
              <a:custGeom>
                <a:rect b="b" l="l" r="r" t="t"/>
                <a:pathLst>
                  <a:path extrusionOk="0" h="2487" w="2603">
                    <a:moveTo>
                      <a:pt x="1302" y="0"/>
                    </a:moveTo>
                    <a:cubicBezTo>
                      <a:pt x="669" y="0"/>
                      <a:pt x="128" y="481"/>
                      <a:pt x="68" y="1127"/>
                    </a:cubicBezTo>
                    <a:cubicBezTo>
                      <a:pt x="1" y="1808"/>
                      <a:pt x="504" y="2414"/>
                      <a:pt x="1185" y="2481"/>
                    </a:cubicBezTo>
                    <a:cubicBezTo>
                      <a:pt x="1224" y="2485"/>
                      <a:pt x="1263" y="2487"/>
                      <a:pt x="1301" y="2487"/>
                    </a:cubicBezTo>
                    <a:cubicBezTo>
                      <a:pt x="1938" y="2487"/>
                      <a:pt x="2480" y="2003"/>
                      <a:pt x="2540" y="1360"/>
                    </a:cubicBezTo>
                    <a:cubicBezTo>
                      <a:pt x="2603" y="679"/>
                      <a:pt x="2104" y="69"/>
                      <a:pt x="1419" y="6"/>
                    </a:cubicBezTo>
                    <a:cubicBezTo>
                      <a:pt x="1379" y="2"/>
                      <a:pt x="1341" y="0"/>
                      <a:pt x="1302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2547400" y="3597300"/>
                <a:ext cx="65200" cy="62125"/>
              </a:xfrm>
              <a:custGeom>
                <a:rect b="b" l="l" r="r" t="t"/>
                <a:pathLst>
                  <a:path extrusionOk="0" h="2485" w="2608">
                    <a:moveTo>
                      <a:pt x="1300" y="1"/>
                    </a:moveTo>
                    <a:cubicBezTo>
                      <a:pt x="666" y="1"/>
                      <a:pt x="128" y="484"/>
                      <a:pt x="68" y="1124"/>
                    </a:cubicBezTo>
                    <a:cubicBezTo>
                      <a:pt x="1" y="1809"/>
                      <a:pt x="504" y="2415"/>
                      <a:pt x="1185" y="2479"/>
                    </a:cubicBezTo>
                    <a:cubicBezTo>
                      <a:pt x="1226" y="2483"/>
                      <a:pt x="1267" y="2485"/>
                      <a:pt x="1308" y="2485"/>
                    </a:cubicBezTo>
                    <a:cubicBezTo>
                      <a:pt x="1941" y="2485"/>
                      <a:pt x="2480" y="2002"/>
                      <a:pt x="2540" y="1362"/>
                    </a:cubicBezTo>
                    <a:cubicBezTo>
                      <a:pt x="2607" y="676"/>
                      <a:pt x="2104" y="70"/>
                      <a:pt x="1423" y="7"/>
                    </a:cubicBezTo>
                    <a:cubicBezTo>
                      <a:pt x="1381" y="3"/>
                      <a:pt x="1340" y="1"/>
                      <a:pt x="1300" y="1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2596025" y="3668900"/>
                <a:ext cx="192025" cy="70275"/>
              </a:xfrm>
              <a:custGeom>
                <a:rect b="b" l="l" r="r" t="t"/>
                <a:pathLst>
                  <a:path extrusionOk="0" h="2811" w="7681">
                    <a:moveTo>
                      <a:pt x="3469" y="0"/>
                    </a:moveTo>
                    <a:cubicBezTo>
                      <a:pt x="1617" y="0"/>
                      <a:pt x="359" y="1117"/>
                      <a:pt x="107" y="1357"/>
                    </a:cubicBezTo>
                    <a:cubicBezTo>
                      <a:pt x="5" y="1460"/>
                      <a:pt x="1" y="1627"/>
                      <a:pt x="104" y="1734"/>
                    </a:cubicBezTo>
                    <a:cubicBezTo>
                      <a:pt x="154" y="1786"/>
                      <a:pt x="223" y="1813"/>
                      <a:pt x="292" y="1813"/>
                    </a:cubicBezTo>
                    <a:cubicBezTo>
                      <a:pt x="359" y="1813"/>
                      <a:pt x="425" y="1788"/>
                      <a:pt x="476" y="1738"/>
                    </a:cubicBezTo>
                    <a:cubicBezTo>
                      <a:pt x="698" y="1523"/>
                      <a:pt x="1819" y="530"/>
                      <a:pt x="3465" y="530"/>
                    </a:cubicBezTo>
                    <a:cubicBezTo>
                      <a:pt x="3608" y="530"/>
                      <a:pt x="3755" y="537"/>
                      <a:pt x="3906" y="553"/>
                    </a:cubicBezTo>
                    <a:cubicBezTo>
                      <a:pt x="5993" y="779"/>
                      <a:pt x="7039" y="2486"/>
                      <a:pt x="7154" y="2680"/>
                    </a:cubicBezTo>
                    <a:cubicBezTo>
                      <a:pt x="7201" y="2763"/>
                      <a:pt x="7289" y="2811"/>
                      <a:pt x="7380" y="2811"/>
                    </a:cubicBezTo>
                    <a:cubicBezTo>
                      <a:pt x="7427" y="2811"/>
                      <a:pt x="7471" y="2799"/>
                      <a:pt x="7514" y="2775"/>
                    </a:cubicBezTo>
                    <a:cubicBezTo>
                      <a:pt x="7641" y="2700"/>
                      <a:pt x="7681" y="2542"/>
                      <a:pt x="7609" y="2415"/>
                    </a:cubicBezTo>
                    <a:cubicBezTo>
                      <a:pt x="7483" y="2197"/>
                      <a:pt x="6310" y="280"/>
                      <a:pt x="3961" y="26"/>
                    </a:cubicBezTo>
                    <a:cubicBezTo>
                      <a:pt x="3793" y="9"/>
                      <a:pt x="3629" y="0"/>
                      <a:pt x="3469" y="0"/>
                    </a:cubicBezTo>
                    <a:close/>
                  </a:path>
                </a:pathLst>
              </a:custGeom>
              <a:solidFill>
                <a:srgbClr val="1407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2464925" y="3230200"/>
                <a:ext cx="109150" cy="156450"/>
              </a:xfrm>
              <a:custGeom>
                <a:rect b="b" l="l" r="r" t="t"/>
                <a:pathLst>
                  <a:path extrusionOk="0" h="6258" w="4366">
                    <a:moveTo>
                      <a:pt x="2278" y="0"/>
                    </a:moveTo>
                    <a:cubicBezTo>
                      <a:pt x="503" y="2575"/>
                      <a:pt x="0" y="4947"/>
                      <a:pt x="816" y="5720"/>
                    </a:cubicBezTo>
                    <a:cubicBezTo>
                      <a:pt x="1043" y="5931"/>
                      <a:pt x="1611" y="6257"/>
                      <a:pt x="2290" y="6257"/>
                    </a:cubicBezTo>
                    <a:cubicBezTo>
                      <a:pt x="2360" y="6257"/>
                      <a:pt x="2431" y="6254"/>
                      <a:pt x="2504" y="6246"/>
                    </a:cubicBezTo>
                    <a:cubicBezTo>
                      <a:pt x="2983" y="6199"/>
                      <a:pt x="3387" y="5989"/>
                      <a:pt x="3561" y="5838"/>
                    </a:cubicBezTo>
                    <a:cubicBezTo>
                      <a:pt x="4365" y="5145"/>
                      <a:pt x="3827" y="2757"/>
                      <a:pt x="2278" y="0"/>
                    </a:cubicBezTo>
                    <a:close/>
                  </a:path>
                </a:pathLst>
              </a:custGeom>
              <a:solidFill>
                <a:srgbClr val="C4BF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2661675" y="3161175"/>
                <a:ext cx="109150" cy="156450"/>
              </a:xfrm>
              <a:custGeom>
                <a:rect b="b" l="l" r="r" t="t"/>
                <a:pathLst>
                  <a:path extrusionOk="0" h="6258" w="4366">
                    <a:moveTo>
                      <a:pt x="2278" y="0"/>
                    </a:moveTo>
                    <a:cubicBezTo>
                      <a:pt x="504" y="2575"/>
                      <a:pt x="1" y="4948"/>
                      <a:pt x="821" y="5720"/>
                    </a:cubicBezTo>
                    <a:cubicBezTo>
                      <a:pt x="1043" y="5932"/>
                      <a:pt x="1611" y="6258"/>
                      <a:pt x="2290" y="6258"/>
                    </a:cubicBezTo>
                    <a:cubicBezTo>
                      <a:pt x="2361" y="6258"/>
                      <a:pt x="2432" y="6254"/>
                      <a:pt x="2504" y="6247"/>
                    </a:cubicBezTo>
                    <a:cubicBezTo>
                      <a:pt x="2987" y="6199"/>
                      <a:pt x="3387" y="5989"/>
                      <a:pt x="3565" y="5839"/>
                    </a:cubicBezTo>
                    <a:cubicBezTo>
                      <a:pt x="4366" y="5146"/>
                      <a:pt x="3827" y="2757"/>
                      <a:pt x="2278" y="0"/>
                    </a:cubicBezTo>
                    <a:close/>
                  </a:path>
                </a:pathLst>
              </a:custGeom>
              <a:solidFill>
                <a:srgbClr val="C4BF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3171050" y="3392575"/>
                <a:ext cx="71525" cy="102575"/>
              </a:xfrm>
              <a:custGeom>
                <a:rect b="b" l="l" r="r" t="t"/>
                <a:pathLst>
                  <a:path extrusionOk="0" h="4103" w="2861">
                    <a:moveTo>
                      <a:pt x="1494" y="1"/>
                    </a:moveTo>
                    <a:cubicBezTo>
                      <a:pt x="329" y="1688"/>
                      <a:pt x="0" y="3245"/>
                      <a:pt x="535" y="3748"/>
                    </a:cubicBezTo>
                    <a:cubicBezTo>
                      <a:pt x="683" y="3889"/>
                      <a:pt x="1059" y="4103"/>
                      <a:pt x="1509" y="4103"/>
                    </a:cubicBezTo>
                    <a:cubicBezTo>
                      <a:pt x="1552" y="4103"/>
                      <a:pt x="1596" y="4101"/>
                      <a:pt x="1640" y="4096"/>
                    </a:cubicBezTo>
                    <a:cubicBezTo>
                      <a:pt x="1957" y="4061"/>
                      <a:pt x="2218" y="3926"/>
                      <a:pt x="2333" y="3827"/>
                    </a:cubicBezTo>
                    <a:cubicBezTo>
                      <a:pt x="2860" y="3372"/>
                      <a:pt x="2508" y="1807"/>
                      <a:pt x="1494" y="1"/>
                    </a:cubicBezTo>
                    <a:close/>
                  </a:path>
                </a:pathLst>
              </a:custGeom>
              <a:solidFill>
                <a:srgbClr val="C4BF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2375900" y="2966950"/>
                <a:ext cx="503950" cy="216325"/>
              </a:xfrm>
              <a:custGeom>
                <a:rect b="b" l="l" r="r" t="t"/>
                <a:pathLst>
                  <a:path extrusionOk="0" h="8653" w="20158">
                    <a:moveTo>
                      <a:pt x="10734" y="0"/>
                    </a:moveTo>
                    <a:cubicBezTo>
                      <a:pt x="9107" y="0"/>
                      <a:pt x="7301" y="1261"/>
                      <a:pt x="6742" y="3413"/>
                    </a:cubicBezTo>
                    <a:cubicBezTo>
                      <a:pt x="6678" y="3376"/>
                      <a:pt x="6166" y="3092"/>
                      <a:pt x="5533" y="3092"/>
                    </a:cubicBezTo>
                    <a:cubicBezTo>
                      <a:pt x="5268" y="3092"/>
                      <a:pt x="4982" y="3142"/>
                      <a:pt x="4698" y="3282"/>
                    </a:cubicBezTo>
                    <a:cubicBezTo>
                      <a:pt x="3799" y="3725"/>
                      <a:pt x="3312" y="4886"/>
                      <a:pt x="3648" y="6031"/>
                    </a:cubicBezTo>
                    <a:cubicBezTo>
                      <a:pt x="3275" y="5822"/>
                      <a:pt x="2862" y="5717"/>
                      <a:pt x="2454" y="5717"/>
                    </a:cubicBezTo>
                    <a:cubicBezTo>
                      <a:pt x="2048" y="5717"/>
                      <a:pt x="1647" y="5821"/>
                      <a:pt x="1296" y="6031"/>
                    </a:cubicBezTo>
                    <a:cubicBezTo>
                      <a:pt x="436" y="6546"/>
                      <a:pt x="1" y="7611"/>
                      <a:pt x="246" y="8653"/>
                    </a:cubicBezTo>
                    <a:lnTo>
                      <a:pt x="19124" y="8653"/>
                    </a:lnTo>
                    <a:cubicBezTo>
                      <a:pt x="20157" y="6720"/>
                      <a:pt x="19595" y="4438"/>
                      <a:pt x="18054" y="3413"/>
                    </a:cubicBezTo>
                    <a:cubicBezTo>
                      <a:pt x="17480" y="3030"/>
                      <a:pt x="16798" y="2841"/>
                      <a:pt x="16095" y="2841"/>
                    </a:cubicBezTo>
                    <a:cubicBezTo>
                      <a:pt x="15386" y="2841"/>
                      <a:pt x="14656" y="3033"/>
                      <a:pt x="13994" y="3413"/>
                    </a:cubicBezTo>
                    <a:cubicBezTo>
                      <a:pt x="13804" y="1864"/>
                      <a:pt x="12885" y="549"/>
                      <a:pt x="11638" y="141"/>
                    </a:cubicBezTo>
                    <a:cubicBezTo>
                      <a:pt x="11350" y="46"/>
                      <a:pt x="11045" y="0"/>
                      <a:pt x="10734" y="0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2448375" y="3092850"/>
                <a:ext cx="379575" cy="90825"/>
              </a:xfrm>
              <a:custGeom>
                <a:rect b="b" l="l" r="r" t="t"/>
                <a:pathLst>
                  <a:path extrusionOk="0" h="3633" w="15183">
                    <a:moveTo>
                      <a:pt x="7948" y="0"/>
                    </a:moveTo>
                    <a:cubicBezTo>
                      <a:pt x="7611" y="0"/>
                      <a:pt x="7258" y="46"/>
                      <a:pt x="6897" y="155"/>
                    </a:cubicBezTo>
                    <a:cubicBezTo>
                      <a:pt x="5982" y="428"/>
                      <a:pt x="5356" y="1003"/>
                      <a:pt x="4988" y="1446"/>
                    </a:cubicBezTo>
                    <a:cubicBezTo>
                      <a:pt x="4458" y="1331"/>
                      <a:pt x="3983" y="1282"/>
                      <a:pt x="3558" y="1282"/>
                    </a:cubicBezTo>
                    <a:cubicBezTo>
                      <a:pt x="2275" y="1282"/>
                      <a:pt x="1451" y="1732"/>
                      <a:pt x="951" y="2175"/>
                    </a:cubicBezTo>
                    <a:cubicBezTo>
                      <a:pt x="223" y="2817"/>
                      <a:pt x="13" y="3565"/>
                      <a:pt x="1" y="3597"/>
                    </a:cubicBezTo>
                    <a:lnTo>
                      <a:pt x="132" y="3633"/>
                    </a:lnTo>
                    <a:cubicBezTo>
                      <a:pt x="132" y="3625"/>
                      <a:pt x="342" y="2888"/>
                      <a:pt x="1043" y="2270"/>
                    </a:cubicBezTo>
                    <a:cubicBezTo>
                      <a:pt x="1685" y="1702"/>
                      <a:pt x="2538" y="1415"/>
                      <a:pt x="3555" y="1415"/>
                    </a:cubicBezTo>
                    <a:cubicBezTo>
                      <a:pt x="4006" y="1415"/>
                      <a:pt x="4489" y="1472"/>
                      <a:pt x="5000" y="1585"/>
                    </a:cubicBezTo>
                    <a:lnTo>
                      <a:pt x="5039" y="1593"/>
                    </a:lnTo>
                    <a:lnTo>
                      <a:pt x="5063" y="1561"/>
                    </a:lnTo>
                    <a:cubicBezTo>
                      <a:pt x="5419" y="1125"/>
                      <a:pt x="6029" y="551"/>
                      <a:pt x="6936" y="282"/>
                    </a:cubicBezTo>
                    <a:cubicBezTo>
                      <a:pt x="7284" y="177"/>
                      <a:pt x="7624" y="133"/>
                      <a:pt x="7949" y="133"/>
                    </a:cubicBezTo>
                    <a:cubicBezTo>
                      <a:pt x="9646" y="133"/>
                      <a:pt x="10953" y="1331"/>
                      <a:pt x="11016" y="1391"/>
                    </a:cubicBezTo>
                    <a:lnTo>
                      <a:pt x="11048" y="1418"/>
                    </a:lnTo>
                    <a:lnTo>
                      <a:pt x="11087" y="1403"/>
                    </a:lnTo>
                    <a:cubicBezTo>
                      <a:pt x="11300" y="1311"/>
                      <a:pt x="11738" y="1156"/>
                      <a:pt x="12281" y="1156"/>
                    </a:cubicBezTo>
                    <a:cubicBezTo>
                      <a:pt x="12578" y="1156"/>
                      <a:pt x="12907" y="1202"/>
                      <a:pt x="13246" y="1331"/>
                    </a:cubicBezTo>
                    <a:cubicBezTo>
                      <a:pt x="14755" y="1906"/>
                      <a:pt x="15040" y="3557"/>
                      <a:pt x="15052" y="3625"/>
                    </a:cubicBezTo>
                    <a:lnTo>
                      <a:pt x="15183" y="3605"/>
                    </a:lnTo>
                    <a:cubicBezTo>
                      <a:pt x="15171" y="3530"/>
                      <a:pt x="14870" y="1807"/>
                      <a:pt x="13290" y="1205"/>
                    </a:cubicBezTo>
                    <a:cubicBezTo>
                      <a:pt x="12935" y="1071"/>
                      <a:pt x="12592" y="1022"/>
                      <a:pt x="12282" y="1022"/>
                    </a:cubicBezTo>
                    <a:cubicBezTo>
                      <a:pt x="11746" y="1022"/>
                      <a:pt x="11309" y="1166"/>
                      <a:pt x="11076" y="1264"/>
                    </a:cubicBezTo>
                    <a:cubicBezTo>
                      <a:pt x="10852" y="1067"/>
                      <a:pt x="9577" y="0"/>
                      <a:pt x="7948" y="0"/>
                    </a:cubicBezTo>
                    <a:close/>
                  </a:path>
                </a:pathLst>
              </a:custGeom>
              <a:solidFill>
                <a:srgbClr val="4239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3021525" y="3215350"/>
                <a:ext cx="398000" cy="178750"/>
              </a:xfrm>
              <a:custGeom>
                <a:rect b="b" l="l" r="r" t="t"/>
                <a:pathLst>
                  <a:path extrusionOk="0" h="7150" w="15920">
                    <a:moveTo>
                      <a:pt x="8442" y="1"/>
                    </a:moveTo>
                    <a:cubicBezTo>
                      <a:pt x="6949" y="1"/>
                      <a:pt x="5435" y="1061"/>
                      <a:pt x="4936" y="2765"/>
                    </a:cubicBezTo>
                    <a:cubicBezTo>
                      <a:pt x="4526" y="2629"/>
                      <a:pt x="4111" y="2564"/>
                      <a:pt x="3708" y="2564"/>
                    </a:cubicBezTo>
                    <a:cubicBezTo>
                      <a:pt x="2502" y="2564"/>
                      <a:pt x="1397" y="3140"/>
                      <a:pt x="824" y="4096"/>
                    </a:cubicBezTo>
                    <a:cubicBezTo>
                      <a:pt x="0" y="5466"/>
                      <a:pt x="658" y="6995"/>
                      <a:pt x="729" y="7149"/>
                    </a:cubicBezTo>
                    <a:lnTo>
                      <a:pt x="14660" y="7149"/>
                    </a:lnTo>
                    <a:cubicBezTo>
                      <a:pt x="15800" y="6230"/>
                      <a:pt x="15919" y="4563"/>
                      <a:pt x="15032" y="3565"/>
                    </a:cubicBezTo>
                    <a:cubicBezTo>
                      <a:pt x="14574" y="3050"/>
                      <a:pt x="13907" y="2774"/>
                      <a:pt x="13222" y="2774"/>
                    </a:cubicBezTo>
                    <a:cubicBezTo>
                      <a:pt x="12709" y="2774"/>
                      <a:pt x="12187" y="2928"/>
                      <a:pt x="11733" y="3252"/>
                    </a:cubicBezTo>
                    <a:cubicBezTo>
                      <a:pt x="11574" y="1711"/>
                      <a:pt x="10544" y="448"/>
                      <a:pt x="9213" y="99"/>
                    </a:cubicBezTo>
                    <a:cubicBezTo>
                      <a:pt x="8961" y="33"/>
                      <a:pt x="8702" y="1"/>
                      <a:pt x="8442" y="1"/>
                    </a:cubicBezTo>
                    <a:close/>
                  </a:path>
                </a:pathLst>
              </a:custGeom>
              <a:solidFill>
                <a:srgbClr val="6E61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3079950" y="3306975"/>
                <a:ext cx="314900" cy="87425"/>
              </a:xfrm>
              <a:custGeom>
                <a:rect b="b" l="l" r="r" t="t"/>
                <a:pathLst>
                  <a:path extrusionOk="0" h="3497" w="12596">
                    <a:moveTo>
                      <a:pt x="5871" y="0"/>
                    </a:moveTo>
                    <a:cubicBezTo>
                      <a:pt x="4770" y="0"/>
                      <a:pt x="3684" y="687"/>
                      <a:pt x="3129" y="1789"/>
                    </a:cubicBezTo>
                    <a:cubicBezTo>
                      <a:pt x="2782" y="1496"/>
                      <a:pt x="2354" y="1343"/>
                      <a:pt x="1925" y="1343"/>
                    </a:cubicBezTo>
                    <a:cubicBezTo>
                      <a:pt x="1670" y="1343"/>
                      <a:pt x="1414" y="1397"/>
                      <a:pt x="1173" y="1508"/>
                    </a:cubicBezTo>
                    <a:cubicBezTo>
                      <a:pt x="428" y="1849"/>
                      <a:pt x="0" y="2664"/>
                      <a:pt x="131" y="3492"/>
                    </a:cubicBezTo>
                    <a:lnTo>
                      <a:pt x="262" y="3472"/>
                    </a:lnTo>
                    <a:cubicBezTo>
                      <a:pt x="143" y="2700"/>
                      <a:pt x="539" y="1944"/>
                      <a:pt x="1228" y="1627"/>
                    </a:cubicBezTo>
                    <a:cubicBezTo>
                      <a:pt x="1450" y="1525"/>
                      <a:pt x="1685" y="1476"/>
                      <a:pt x="1921" y="1476"/>
                    </a:cubicBezTo>
                    <a:cubicBezTo>
                      <a:pt x="2347" y="1476"/>
                      <a:pt x="2772" y="1637"/>
                      <a:pt x="3106" y="1944"/>
                    </a:cubicBezTo>
                    <a:lnTo>
                      <a:pt x="3173" y="2007"/>
                    </a:lnTo>
                    <a:lnTo>
                      <a:pt x="3209" y="1924"/>
                    </a:lnTo>
                    <a:cubicBezTo>
                      <a:pt x="3728" y="823"/>
                      <a:pt x="4793" y="130"/>
                      <a:pt x="5873" y="130"/>
                    </a:cubicBezTo>
                    <a:cubicBezTo>
                      <a:pt x="6052" y="130"/>
                      <a:pt x="6232" y="149"/>
                      <a:pt x="6409" y="189"/>
                    </a:cubicBezTo>
                    <a:cubicBezTo>
                      <a:pt x="7728" y="482"/>
                      <a:pt x="8287" y="1773"/>
                      <a:pt x="8346" y="1920"/>
                    </a:cubicBezTo>
                    <a:lnTo>
                      <a:pt x="8390" y="2039"/>
                    </a:lnTo>
                    <a:lnTo>
                      <a:pt x="8461" y="1932"/>
                    </a:lnTo>
                    <a:cubicBezTo>
                      <a:pt x="8898" y="1271"/>
                      <a:pt x="9628" y="900"/>
                      <a:pt x="10345" y="900"/>
                    </a:cubicBezTo>
                    <a:cubicBezTo>
                      <a:pt x="10693" y="900"/>
                      <a:pt x="11038" y="987"/>
                      <a:pt x="11344" y="1171"/>
                    </a:cubicBezTo>
                    <a:cubicBezTo>
                      <a:pt x="12077" y="1615"/>
                      <a:pt x="12453" y="2558"/>
                      <a:pt x="12259" y="3469"/>
                    </a:cubicBezTo>
                    <a:lnTo>
                      <a:pt x="12390" y="3496"/>
                    </a:lnTo>
                    <a:cubicBezTo>
                      <a:pt x="12596" y="2530"/>
                      <a:pt x="12192" y="1528"/>
                      <a:pt x="11412" y="1060"/>
                    </a:cubicBezTo>
                    <a:cubicBezTo>
                      <a:pt x="11084" y="863"/>
                      <a:pt x="10716" y="769"/>
                      <a:pt x="10345" y="769"/>
                    </a:cubicBezTo>
                    <a:cubicBezTo>
                      <a:pt x="9621" y="769"/>
                      <a:pt x="8886" y="1125"/>
                      <a:pt x="8417" y="1761"/>
                    </a:cubicBezTo>
                    <a:cubicBezTo>
                      <a:pt x="8247" y="1397"/>
                      <a:pt x="7649" y="332"/>
                      <a:pt x="6437" y="62"/>
                    </a:cubicBezTo>
                    <a:cubicBezTo>
                      <a:pt x="6250" y="20"/>
                      <a:pt x="6060" y="0"/>
                      <a:pt x="5871" y="0"/>
                    </a:cubicBezTo>
                    <a:close/>
                  </a:path>
                </a:pathLst>
              </a:custGeom>
              <a:solidFill>
                <a:srgbClr val="4239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2867550" y="3137100"/>
                <a:ext cx="169450" cy="263525"/>
              </a:xfrm>
              <a:custGeom>
                <a:rect b="b" l="l" r="r" t="t"/>
                <a:pathLst>
                  <a:path extrusionOk="0" h="10541" w="6778">
                    <a:moveTo>
                      <a:pt x="3015" y="1"/>
                    </a:moveTo>
                    <a:lnTo>
                      <a:pt x="0" y="5273"/>
                    </a:lnTo>
                    <a:lnTo>
                      <a:pt x="2262" y="5273"/>
                    </a:lnTo>
                    <a:lnTo>
                      <a:pt x="0" y="10541"/>
                    </a:lnTo>
                    <a:lnTo>
                      <a:pt x="6777" y="3764"/>
                    </a:lnTo>
                    <a:lnTo>
                      <a:pt x="4520" y="3764"/>
                    </a:lnTo>
                    <a:lnTo>
                      <a:pt x="6777" y="1"/>
                    </a:lnTo>
                    <a:close/>
                  </a:path>
                </a:pathLst>
              </a:custGeom>
              <a:solidFill>
                <a:srgbClr val="F0D5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663125" y="157500"/>
            <a:ext cx="50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relational</a:t>
            </a:r>
            <a:r>
              <a:rPr lang="en"/>
              <a:t> model</a:t>
            </a:r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63" y="868375"/>
            <a:ext cx="4755867" cy="410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701925" y="2219825"/>
            <a:ext cx="5223900" cy="92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insights</a:t>
            </a:r>
            <a:endParaRPr/>
          </a:p>
        </p:txBody>
      </p:sp>
      <p:sp>
        <p:nvSpPr>
          <p:cNvPr id="315" name="Google Shape;315;p37"/>
          <p:cNvSpPr txBox="1"/>
          <p:nvPr>
            <p:ph idx="2" type="title"/>
          </p:nvPr>
        </p:nvSpPr>
        <p:spPr>
          <a:xfrm>
            <a:off x="701925" y="974850"/>
            <a:ext cx="15084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6" name="Google Shape;316;p37"/>
          <p:cNvSpPr txBox="1"/>
          <p:nvPr>
            <p:ph idx="1" type="subTitle"/>
          </p:nvPr>
        </p:nvSpPr>
        <p:spPr>
          <a:xfrm>
            <a:off x="701925" y="3147125"/>
            <a:ext cx="82872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how different lifestyle factors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affects to the well-being of our workers.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716550" y="1698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Sleep and Stress</a:t>
            </a:r>
            <a:endParaRPr b="0"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25" y="1256913"/>
            <a:ext cx="3011900" cy="243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3" name="Google Shape;323;p38"/>
          <p:cNvSpPr txBox="1"/>
          <p:nvPr>
            <p:ph idx="4294967295" type="subTitle"/>
          </p:nvPr>
        </p:nvSpPr>
        <p:spPr>
          <a:xfrm>
            <a:off x="1521725" y="3889025"/>
            <a:ext cx="22548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stress levels lead to lower sleep quality, highlighting the negative impact of stress on rest.</a:t>
            </a:r>
            <a:endParaRPr/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350" y="1324888"/>
            <a:ext cx="4289949" cy="2493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5" name="Google Shape;325;p38"/>
          <p:cNvSpPr txBox="1"/>
          <p:nvPr>
            <p:ph idx="4294967295" type="subTitle"/>
          </p:nvPr>
        </p:nvSpPr>
        <p:spPr>
          <a:xfrm>
            <a:off x="4583350" y="3889025"/>
            <a:ext cx="35628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ifferent occupations uniquely balance stress and sleep quality, emphasizing the need for tailored well-being strategies.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4801325" y="1445475"/>
            <a:ext cx="480000" cy="1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7620600" y="3443775"/>
            <a:ext cx="810300" cy="1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3537200" y="1074075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high sleep quality with low stress levels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7940650" y="2809600"/>
            <a:ext cx="1543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 poor sleep quality despite varied stress levels.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71350"/>
            <a:ext cx="3895501" cy="25690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>
            <p:ph type="title"/>
          </p:nvPr>
        </p:nvSpPr>
        <p:spPr>
          <a:xfrm>
            <a:off x="383850" y="60350"/>
            <a:ext cx="3895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age and gender affect sleep?</a:t>
            </a:r>
            <a:endParaRPr b="0" sz="2300"/>
          </a:p>
        </p:txBody>
      </p:sp>
      <p:sp>
        <p:nvSpPr>
          <p:cNvPr id="336" name="Google Shape;336;p39"/>
          <p:cNvSpPr txBox="1"/>
          <p:nvPr/>
        </p:nvSpPr>
        <p:spPr>
          <a:xfrm>
            <a:off x="5004250" y="-20650"/>
            <a:ext cx="339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Sleep quality and BMI</a:t>
            </a:r>
            <a:endParaRPr b="1" sz="23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37" name="Google Shape;337;p39"/>
          <p:cNvSpPr/>
          <p:nvPr/>
        </p:nvSpPr>
        <p:spPr>
          <a:xfrm>
            <a:off x="5514887" y="733325"/>
            <a:ext cx="239400" cy="1103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>
            <a:off x="6372859" y="733325"/>
            <a:ext cx="239400" cy="1103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7189083" y="733325"/>
            <a:ext cx="239400" cy="1103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5562737" y="1190884"/>
            <a:ext cx="143700" cy="5814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6420709" y="1045684"/>
            <a:ext cx="143700" cy="726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7236933" y="928984"/>
            <a:ext cx="143700" cy="843300"/>
          </a:xfrm>
          <a:prstGeom prst="roundRect">
            <a:avLst>
              <a:gd fmla="val 39583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 txBox="1"/>
          <p:nvPr/>
        </p:nvSpPr>
        <p:spPr>
          <a:xfrm>
            <a:off x="5236487" y="401536"/>
            <a:ext cx="796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6,4</a:t>
            </a:r>
            <a:endParaRPr b="1" sz="16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6029659" y="401536"/>
            <a:ext cx="9258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6,8</a:t>
            </a:r>
            <a:endParaRPr b="1" sz="16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6845883" y="401536"/>
            <a:ext cx="9258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7,6</a:t>
            </a:r>
            <a:endParaRPr b="1" sz="16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5200187" y="1772269"/>
            <a:ext cx="868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Normal</a:t>
            </a:r>
            <a:endParaRPr b="1" sz="12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5983309" y="1772278"/>
            <a:ext cx="1018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Overweight</a:t>
            </a:r>
            <a:endParaRPr b="1" sz="12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6874383" y="1772269"/>
            <a:ext cx="8688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rPr>
              <a:t>Obese</a:t>
            </a:r>
            <a:endParaRPr b="1" sz="12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4">
            <a:alphaModFix/>
          </a:blip>
          <a:srcRect b="8770" l="1623" r="0" t="9643"/>
          <a:stretch/>
        </p:blipFill>
        <p:spPr>
          <a:xfrm>
            <a:off x="323075" y="3991325"/>
            <a:ext cx="4055600" cy="56775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3736475" y="767138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sleep quality is in correlation with sleep duration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1831850" y="2630875"/>
            <a:ext cx="12495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T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he lowest values are in the range age [25,35] and [45,50]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-12" y="3651050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In general, women have better “quality of life”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7796626" y="1045675"/>
            <a:ext cx="1140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In this case, 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sleep quality increase as well as BMI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54" name="Google Shape;3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775" y="2893776"/>
            <a:ext cx="3398400" cy="224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9"/>
          <p:cNvSpPr txBox="1"/>
          <p:nvPr/>
        </p:nvSpPr>
        <p:spPr>
          <a:xfrm>
            <a:off x="7593850" y="2386038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sleep quality is in correlation with 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physical</a:t>
            </a: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 activity level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4422475" y="2139800"/>
            <a:ext cx="3646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Physical activity</a:t>
            </a:r>
            <a:r>
              <a:rPr b="1" lang="en" sz="23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 and </a:t>
            </a:r>
            <a:endParaRPr b="1" sz="23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sleep quality</a:t>
            </a:r>
            <a:endParaRPr b="1" sz="23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713225" y="2068500"/>
            <a:ext cx="60195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 Symptoms</a:t>
            </a:r>
            <a:endParaRPr/>
          </a:p>
        </p:txBody>
      </p:sp>
      <p:sp>
        <p:nvSpPr>
          <p:cNvPr id="362" name="Google Shape;362;p40"/>
          <p:cNvSpPr txBox="1"/>
          <p:nvPr>
            <p:ph idx="2" type="title"/>
          </p:nvPr>
        </p:nvSpPr>
        <p:spPr>
          <a:xfrm>
            <a:off x="713225" y="823525"/>
            <a:ext cx="15084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3" name="Google Shape;363;p40"/>
          <p:cNvSpPr txBox="1"/>
          <p:nvPr>
            <p:ph idx="1" type="subTitle"/>
          </p:nvPr>
        </p:nvSpPr>
        <p:spPr>
          <a:xfrm>
            <a:off x="713225" y="3642300"/>
            <a:ext cx="794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Future Health Risks Based on Demographic Factors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0" y="299073"/>
            <a:ext cx="3849801" cy="231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50" y="1366225"/>
            <a:ext cx="3849801" cy="25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50" y="2859138"/>
            <a:ext cx="4455762" cy="21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3289300" y="2169588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Among young workers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is more common have a mental health disease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4477375" y="4420363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Male tend to have a poorer sleep quality 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7496950" y="3704938"/>
            <a:ext cx="1452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highlight>
                  <a:schemeClr val="accent4"/>
                </a:highlight>
                <a:latin typeface="Fira Sans"/>
                <a:ea typeface="Fira Sans"/>
                <a:cs typeface="Fira Sans"/>
                <a:sym typeface="Fira Sans"/>
              </a:rPr>
              <a:t>Gender is not a risk factor in each diagnosis</a:t>
            </a:r>
            <a:endParaRPr i="1" sz="900">
              <a:solidFill>
                <a:schemeClr val="dk2"/>
              </a:solidFill>
              <a:highlight>
                <a:schemeClr val="accent4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type="title"/>
          </p:nvPr>
        </p:nvSpPr>
        <p:spPr>
          <a:xfrm>
            <a:off x="713225" y="2068500"/>
            <a:ext cx="65910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Therapy</a:t>
            </a:r>
            <a:endParaRPr/>
          </a:p>
        </p:txBody>
      </p:sp>
      <p:sp>
        <p:nvSpPr>
          <p:cNvPr id="379" name="Google Shape;379;p42"/>
          <p:cNvSpPr txBox="1"/>
          <p:nvPr>
            <p:ph idx="2" type="title"/>
          </p:nvPr>
        </p:nvSpPr>
        <p:spPr>
          <a:xfrm>
            <a:off x="713225" y="823525"/>
            <a:ext cx="15084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0" name="Google Shape;380;p42"/>
          <p:cNvSpPr txBox="1"/>
          <p:nvPr>
            <p:ph idx="1" type="subTitle"/>
          </p:nvPr>
        </p:nvSpPr>
        <p:spPr>
          <a:xfrm>
            <a:off x="713225" y="3642300"/>
            <a:ext cx="7942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Analyzing treatment approaches, their success rates, and medication types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aging Stress and Self-Doubt for High School Students by Slidesgo">
  <a:themeElements>
    <a:clrScheme name="Simple Light">
      <a:dk1>
        <a:srgbClr val="5B549B"/>
      </a:dk1>
      <a:lt1>
        <a:srgbClr val="E5E9EA"/>
      </a:lt1>
      <a:dk2>
        <a:srgbClr val="423A74"/>
      </a:dk2>
      <a:lt2>
        <a:srgbClr val="4081F4"/>
      </a:lt2>
      <a:accent1>
        <a:srgbClr val="5EB2F0"/>
      </a:accent1>
      <a:accent2>
        <a:srgbClr val="C5D2ED"/>
      </a:accent2>
      <a:accent3>
        <a:srgbClr val="F56355"/>
      </a:accent3>
      <a:accent4>
        <a:srgbClr val="F7D2B2"/>
      </a:accent4>
      <a:accent5>
        <a:srgbClr val="FD66F3"/>
      </a:accent5>
      <a:accent6>
        <a:srgbClr val="D3BAF1"/>
      </a:accent6>
      <a:hlink>
        <a:srgbClr val="463E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